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9" r:id="rId3"/>
    <p:sldId id="258" r:id="rId4"/>
    <p:sldId id="260" r:id="rId5"/>
    <p:sldId id="261" r:id="rId6"/>
    <p:sldId id="257" r:id="rId7"/>
    <p:sldId id="265" r:id="rId8"/>
    <p:sldId id="262" r:id="rId9"/>
    <p:sldId id="263" r:id="rId10"/>
    <p:sldId id="264" r:id="rId11"/>
    <p:sldId id="266" r:id="rId12"/>
    <p:sldId id="267" r:id="rId13"/>
    <p:sldId id="268" r:id="rId14"/>
    <p:sldId id="270" r:id="rId15"/>
    <p:sldId id="269" r:id="rId16"/>
    <p:sldId id="271" r:id="rId17"/>
    <p:sldId id="272" r:id="rId18"/>
    <p:sldId id="273" r:id="rId19"/>
    <p:sldId id="275" r:id="rId20"/>
    <p:sldId id="274" r:id="rId21"/>
    <p:sldId id="276" r:id="rId22"/>
    <p:sldId id="277" r:id="rId23"/>
    <p:sldId id="278" r:id="rId24"/>
    <p:sldId id="279"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279B8D1-2907-4F2D-A394-BC69979E35E2}">
          <p14:sldIdLst>
            <p14:sldId id="256"/>
            <p14:sldId id="259"/>
            <p14:sldId id="258"/>
            <p14:sldId id="260"/>
            <p14:sldId id="261"/>
            <p14:sldId id="257"/>
            <p14:sldId id="265"/>
            <p14:sldId id="262"/>
            <p14:sldId id="263"/>
            <p14:sldId id="264"/>
            <p14:sldId id="266"/>
            <p14:sldId id="267"/>
            <p14:sldId id="268"/>
            <p14:sldId id="270"/>
            <p14:sldId id="269"/>
            <p14:sldId id="271"/>
            <p14:sldId id="272"/>
            <p14:sldId id="273"/>
            <p14:sldId id="275"/>
            <p14:sldId id="274"/>
            <p14:sldId id="276"/>
            <p14:sldId id="277"/>
            <p14:sldId id="278"/>
            <p14:sldId id="279"/>
          </p14:sldIdLst>
        </p14:section>
        <p14:section name="Video" id="{A71E3282-B6A6-4D1B-B2B0-A3E5AA85AC7D}">
          <p14:sldIdLst>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79" d="100"/>
          <a:sy n="79" d="100"/>
        </p:scale>
        <p:origin x="7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23:58:43.446"/>
    </inkml:context>
    <inkml:brush xml:id="br0">
      <inkml:brushProperty name="width" value="0.025" units="cm"/>
      <inkml:brushProperty name="height" value="0.025" units="cm"/>
      <inkml:brushProperty name="color" value="#E71224"/>
    </inkml:brush>
  </inkml:definitions>
  <inkml:trace contextRef="#ctx0" brushRef="#br0">141 1741 24575,'-1'-2'0,"1"1"0,-1-1 0,0 0 0,1 0 0,-1 1 0,0-1 0,0 0 0,0 1 0,-1-1 0,1 1 0,0-1 0,-1 1 0,-2-3 0,-6-8 0,-14-28 0,2-1 0,-20-57 0,36 82 0,1-1 0,1 0 0,0 0 0,1 0 0,0-27 0,5-92 0,0 53 0,-1 24 0,1 0 0,12-67 0,38-87 0,-23 107 0,-20 73 0,2 2 0,1 0 0,2 0 0,33-55 0,87-106 0,-72 108 0,5-2 0,-66 86 0,1-3 0,0 1 0,0-1 0,1 0 0,-1 1 0,1 0 0,0 0 0,0 0 0,0 0 0,0 0 0,0 0 0,0 1 0,0-1 0,0 1 0,1 0 0,-1 0 0,5 0 0,20-3 0,1 1 0,-1 1 0,48 5 0,102 13 0,96 25 0,-213-29 0,0 3 0,81 32 0,-134-43 0,1-1 0,-1 1 0,0 1 0,0 0 0,0 0 0,-1 0 0,0 1 0,0 0 0,0 1 0,0-1 0,-1 1 0,0 0 0,5 10 0,-4-4 0,-1 0 0,-1 0 0,0 1 0,0 0 0,-2 0 0,1 0 0,1 23 0,4 43 0,-4 1 0,-3 1 0,-4-1 0,-4 0 0,-31 159 0,24-188 0,-2 0 0,-2-1 0,-3-1 0,-2 0 0,-43 70 0,-41 50 0,98-155 0,-2-1 0,1 1 0,-2-2 0,0 1 0,-14 12 0,19-21 0,0 0 0,0 0 0,-1 0 0,0-1 0,0 0 0,0 0 0,0-1 0,0 0 0,-1 0 0,0-1 0,1 0 0,-1 0 0,-10 1 0,-288-2 0,137-4 0,150 2 14,-1 0-1,1-2 0,0 0 0,0-1 1,0-1-1,0 0 0,1-2 1,-35-16-1,20 4-384,1-1-1,0-1 1,-45-42 0,58 46-6455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00:04:02.309"/>
    </inkml:context>
    <inkml:brush xml:id="br0">
      <inkml:brushProperty name="width" value="0.025" units="cm"/>
      <inkml:brushProperty name="height" value="0.025" units="cm"/>
      <inkml:brushProperty name="color" value="#E71224"/>
    </inkml:brush>
  </inkml:definitions>
  <inkml:trace contextRef="#ctx0" brushRef="#br0">871 1519 24575,'6'-1'0,"-1"0"0,1 0 0,0-1 0,-1 1 0,0-1 0,1-1 0,-1 1 0,0-1 0,0 1 0,7-6 0,-1 1 0,51-30 0,-2-3 0,97-84 0,-131 100 0,-1-1 0,-2-1 0,-1-1 0,0 0 0,-2-2 0,-2-1 0,30-62 0,92-284 0,-116 298 0,-4-1 0,18-158 0,-36 215 0,1 5 0,-2 0 0,0 0 0,0-1 0,-2 1 0,0 0 0,-7-32 0,6 45 0,0 0 0,0 1 0,0-1 0,0 0 0,-1 1 0,1 0 0,-1-1 0,0 1 0,0 0 0,0 0 0,0 1 0,-1-1 0,1 1 0,-1 0 0,0-1 0,1 2 0,-1-1 0,0 0 0,0 1 0,0 0 0,0-1 0,-1 2 0,1-1 0,0 0 0,0 1 0,-8 0 0,-6 0 0,1 1 0,-1 1 0,1 0 0,0 1 0,-21 7 0,-69 24 0,-26 8 0,95-33 0,-10 3 0,-88 33 0,129-42 0,0 1 0,1 0 0,-1 0 0,1 0 0,0 1 0,1 0 0,-1 0 0,1 0 0,0 1 0,0 0 0,0 0 0,-4 8 0,-2 7 0,0 1 0,-11 34 0,-11 25 0,24-66 0,0 1 0,-1-2 0,0 1 0,-2-1 0,1-1 0,-2 0 0,1 0 0,-16 10 0,-1-3 0,0-1 0,0-2 0,-40 17 0,8-7 0,1 4 0,1 2 0,-100 76 0,137-91 0,2 1 0,0 1 0,2 1 0,-33 45 0,41-49 0,0 0 0,1 1 0,1 0 0,1 0 0,0 1 0,1 0 0,-6 37 0,11-47 0,1 0 0,0 0 0,0 0 0,0 0 0,1 0 0,1 0 0,-1 0 0,1 0 0,1 0 0,0-1 0,0 1 0,1-1 0,0 0 0,0 0 0,1 0 0,0-1 0,0 1 0,1-1 0,-1-1 0,2 1 0,-1-1 0,1 0 0,9 7 0,0-3 0,0 0 0,1-1 0,0-1 0,0 0 0,1-1 0,0-1 0,0-1 0,1-1 0,-1 0 0,31 1 0,15-1 0,114-9 0,-114 2 24,-1-4 0,1-2 0,-1-3 0,85-28 0,-123 30-58,-2 0 1,1-1-1,-1-1 1,-1-1-1,36-29 1,-44 30-95,0 0-1,-1-1 1,-1-1-1,0 0 1,-1-1 0,-1 0-1,0-1 1,-1 0-1,7-18 1,5-19-6698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00:07:17.420"/>
    </inkml:context>
    <inkml:brush xml:id="br0">
      <inkml:brushProperty name="width" value="0.025" units="cm"/>
      <inkml:brushProperty name="height" value="0.025" units="cm"/>
      <inkml:brushProperty name="color" value="#E71224"/>
    </inkml:brush>
  </inkml:definitions>
  <inkml:trace contextRef="#ctx0" brushRef="#br0">1 1051 24575,'44'-42'0,"-24"24"0,-1-1 0,0 0 0,25-36 0,110-146 0,-98 133 0,24-51 0,-57 82 0,112-158 0,-122 172 0,0-1 0,14-36 0,11-23 0,0 16-1365,-26 46-5461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00:07:19.086"/>
    </inkml:context>
    <inkml:brush xml:id="br0">
      <inkml:brushProperty name="width" value="0.025" units="cm"/>
      <inkml:brushProperty name="height" value="0.025" units="cm"/>
      <inkml:brushProperty name="color" value="#E71224"/>
    </inkml:brush>
  </inkml:definitions>
  <inkml:trace contextRef="#ctx0" brushRef="#br0">1 856 24575,'4'-1'0,"0"1"0,0-1 0,0 0 0,0 0 0,0 0 0,0-1 0,0 0 0,0 1 0,-1-1 0,1 0 0,-1-1 0,6-3 0,40-40 0,-30 27 0,256-243 0,4-6 0,-260 249 0,-1-1 0,16-23 0,-16 21 0,31-33 0,22-12-1365,-57 55-5461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01:09:34.039"/>
    </inkml:context>
    <inkml:brush xml:id="br0">
      <inkml:brushProperty name="width" value="0.025" units="cm"/>
      <inkml:brushProperty name="height" value="0.025" units="cm"/>
      <inkml:brushProperty name="color" value="#E71224"/>
    </inkml:brush>
  </inkml:definitions>
  <inkml:trace contextRef="#ctx0" brushRef="#br0">9978 622 24575,'-32'-3'0,"1"-1"0,0-1 0,0-2 0,-47-16 0,26 7 0,-27-7 0,-300-74 0,-754-69 0,1098 162 0,-597-80 0,117 25 0,280 35 0,-854-56-979,-9 53 756,833 29 223,0 11-1,-294 54 1,548-65 0,-392 63 0,-4-25 0,232-32-158,-256 15 889,4 33-101,376-46-630,-199 47 0,207-45 0,2 2 0,0 2 0,-72 40 0,-73 70 0,-2 2 0,106-81 0,-145 112 0,204-140 0,0 1 0,2 2 0,1 0 0,0 1 0,2 1 0,1 1 0,0 0 0,2 1 0,1 1 0,-13 35 0,-86 333 0,101-335 0,2 1 0,3 0 0,3 1 0,3 0 0,8 86 0,-2-101 0,3 0 0,1 0 0,3-1 0,2 0 0,1-1 0,3 0 0,36 66 0,1-24 0,4-2 0,3-2 0,4-3 0,142 131 0,-153-162 21,3-3-1,2-3 1,90 49-1,-61-46-123,182 66 0,111-4-308,5-28-121,25-13-293,720 27 1,-355-89 824,-299-5 0,962-33-2895,-7-74 1,1444-222 2551,-2816 321 355,738-123 156,-763 123 165,0-2 0,-1-2 0,49-22 0,-72 28-69,-1 0 0,0-1-1,0-1 1,-1 0 0,0 0 0,0-1-1,0 0 1,-2-1 0,1 0 0,-1 0-1,0-1 1,10-21 0,44-104 2531,8-17-1683,-24 68-1112,-5 10 0,60-149 0,-5-39 0,59-184 0,-146 413 0,0 0 0,-2 0 0,3-47 0,-9 69 0,-1 1 0,0 0 0,-1 0 0,0 0 0,-1 0 0,0 0 0,-1 0 0,0 0 0,-1 0 0,0 1 0,0 0 0,-1 0 0,-1 0 0,-9-13 0,0 5 0,-2 1 0,1 0 0,-2 1 0,0 2 0,-1-1 0,-24-12 0,-133-65 0,138 73 0,-221-102-597,-5 12-1,-431-118 1,-156 45-470,605 140-4265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01:09:36.372"/>
    </inkml:context>
    <inkml:brush xml:id="br0">
      <inkml:brushProperty name="width" value="0.025" units="cm"/>
      <inkml:brushProperty name="height" value="0.025" units="cm"/>
      <inkml:brushProperty name="color" value="#E71224"/>
    </inkml:brush>
  </inkml:definitions>
  <inkml:trace contextRef="#ctx0" brushRef="#br0">9161 505 24575,'-345'-21'0,"92"2"0,-670 2-1302,-156-8-331,759 6 1633,-896-36 0,829 54 0,-438 57 0,727-44-18,-276 37-203,4 24 300,271-43 1040,3 5 1,-113 57-1,147-64-1382,-295 101 263,177-69 0,-67 26 0,-289 61 0,369-114 0,-217 49 0,299-59 0,2 4 0,-118 55 0,172-69 0,2 2 0,-47 32 0,64-40 0,1 1 0,1 0 0,-1 1 0,1 0 0,1 0 0,0 0 0,0 1 0,1 0 0,0 1 0,-8 18 0,5-1 0,1-1 0,1 2 0,1-1 0,-2 35 0,2 118 0,7-132 0,2 0 0,2 0 0,2 0 0,24 85 0,-21-103 0,1-1 0,2 0 0,1-1 0,1-1 0,2 0 0,0-1 0,2 0 0,31 33 0,10 0 29,1-3 0,4-2 0,110 73 0,-80-70-142,2-4 1,124 49-1,225 49-432,14-40 41,906 115-1526,13-83 2193,881-78-2237,-2050-74 2422,-1-8 0,216-47 0,246-94 3813,-435 98-4154,-148 35-7,-1-4 0,84-40 0,155-97 0,-293 146 0,0-2 0,-1-2 0,-2 0 0,0-2 0,-1-2 0,-2 0 0,-1-2 0,43-60 0,215-285 0,-249 330 0,-1 0 0,44-80 0,-65 98 0,-1 0 0,0-1 0,-2-1 0,-2 0 0,0 0 0,6-52 0,-8-17 0,-9-141 0,-1 119 0,3 66 0,-3 1 0,-2-1 0,-16-68 0,14 93 0,-1 0 0,-1 0 0,-2 1 0,0 1 0,-2 0 0,-1 1 0,-29-39 0,6 20 0,-2 0 0,-2 3 0,-2 2 0,-54-38 0,-204-119 0,-98-18-241,289 165-7,-207-61 1,-289-13-787,-13 52 364,-640-13-2833,12 99 2550,919 8-342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0:54:06.0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1 958,'1'-3,"0"-1,0 1,0 0,0 0,1 0,-1 0,1 0,0 0,0 0,4-3,1-5,10-13,0 1,2 0,0 2,2 0,0 1,26-19,34-33,-9 7,-6 7,19-14,-53 46,-1-1,28-31,-38 35,0 2,2 0,0 2,2 0,32-18,-17 13,44-33,21-13,-48 29,-36 25,-3 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0:54:17.2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1792,'5'-2,"0"-1,0 1,0-1,0-1,-1 1,0 0,1-1,5-7,-1 3,34-34,74-90,-79 90,68-59,-85 82,59-65,-24 23,83-75,43-45,-76 59,21-35,-93 118,1 2,73-61,-84 80,51-29,-39 25,-22 13,0-2,-1 0,19-20,-20 18,1 1,0 0,18-12,-5 5,0-1,-2-2,31-33,1 0,-36 35,-1 1,42-30,-41 34,-3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0:54:19.7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1500,'256'-236,"-128"102,-106 109,26-39,15-18,98-99,-27 28,-22 18,-71 87,37-59,-42 55,96-147,-97 132,-25 51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0:54:35.3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1312,'2'-1,"1"0,-1 0,0 0,0 0,1 0,-1 0,0-1,0 1,0-1,-1 1,4-4,5-4,92-56,-70 47,-1-2,51-42,-44 31,1 2,78-44,-81 53,-2-1,0-2,-1-1,52-50,193-214,-211 226,-47 45,-1-1,0 0,20-28,48-60,-16 22,10-4,-4 4,-66 71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0:54:38.6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1465,'30'-1,"0"-1,-1-2,1-1,-1-1,0-2,0-1,28-13,-23 7,-1-2,0-1,-1-1,-1-2,35-31,79-90,14-11,-79 80,131-156,-99 106,-81 87,-1 2,34-53,-41 56,0 1,2 1,55-48,-46 46,-2-2,32-40,-14 6,-39 49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23:58:45.678"/>
    </inkml:context>
    <inkml:brush xml:id="br0">
      <inkml:brushProperty name="width" value="0.025" units="cm"/>
      <inkml:brushProperty name="height" value="0.025" units="cm"/>
      <inkml:brushProperty name="color" value="#E71224"/>
    </inkml:brush>
  </inkml:definitions>
  <inkml:trace contextRef="#ctx0" brushRef="#br0">222 2027 24575,'-4'0'0,"1"-1"0,-1 0 0,0 0 0,1 0 0,-1 0 0,0 0 0,1-1 0,0 1 0,-1-1 0,1 0 0,0 0 0,0 0 0,0-1 0,0 1 0,0-1 0,-2-2 0,-4-5 0,0-1 0,-14-23 0,5 2 0,1-2 0,2 0 0,2-1 0,0 0 0,3-1 0,1 0 0,1-1 0,-3-52 0,4-31 0,10-152 0,2 199 0,4 0 0,3 1 0,3 1 0,3 0 0,52-131 0,-47 147 0,2 0 0,3 2 0,2 1 0,46-62 0,-62 98 0,2 0 0,0 1 0,0 1 0,2 0 0,0 1 0,0 1 0,1 1 0,0 0 0,1 2 0,26-10 0,25-4 0,123-23 0,-99 26 0,-45 9 0,118-23 0,-146 31 0,0 1 0,1 1 0,-1 1 0,0 1 0,35 6 0,-47-4 0,0 0 0,0 1 0,0-1 0,-1 2 0,0 0 0,0 0 0,0 0 0,0 1 0,-1 1 0,0-1 0,0 1 0,12 14 0,3 8 0,-1 1 0,23 39 0,-33-49 0,44 74 0,58 137 0,-97-190 0,-3 1 0,16 75 0,4 90 0,-20-105 0,2 24 0,-6 1 0,-10 209 0,-4-312 0,0 1 0,-1-1 0,-2 0 0,0 0 0,-1-1 0,-20 38 0,-5 15 0,16-31 0,-1-1 0,-3 0 0,-1-1 0,-41 57 0,52-86 0,0-1 0,0 0 0,-1 0 0,-1-1 0,0-1 0,-1 0 0,0-1 0,0-1 0,-1 0 0,-1-1 0,1 0 0,-1-2 0,0 1 0,-1-2 0,-32 6 0,16-6 0,1-1 0,-1-2 0,-51-4 0,69 1 0,-1-1 0,1 0 0,0-1 0,0-1 0,0-1 0,0 0 0,1 0 0,-1-2 0,-22-13 0,22 8 0,0-1 0,1 0 0,0-1 0,1 0 0,1-1 0,0 0 0,1-1 0,1-1 0,0 0 0,1 0 0,1-1 0,-8-25 0,8 8-341,2 1 0,2-1-1,-1-48 1,3 18-6485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0:54:40.5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1417,'13'0,"0"0,0-2,0 1,0-2,-1 0,1 0,-1-1,0-1,0 0,11-7,580-247,-414 184,-179 69,1 0,-1-1,0 0,-1-1,14-13,19-16,-7 11,-1-1,-2-3,-1 0,52-68,-72 85,1 1,-1 0,17-11,-14 11,27-28,54-81,-38 41,-32 42,33-36,-25 31,50-81,-29 41,-52 79,0 1,1 0,-1-1,0 0,-1 1,1-1,-1 0,1 0,-1 0,0 0,0-4,-3-10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0:57:54.8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1562,'1'-6,"1"0,0 0,0 0,1 0,0 0,0 1,0-1,0 1,1 0,0 0,0 0,5-5,-3 4,164-168,-35 41,16-28,-83 88,94-77,-60 58,-59 47,-34 33,1 1,1 1,0-1,0 2,1-1,15-8,15-6,41-32,-25 15,1 5,-32 19,1-1,40-35,-13-4,-36 36,1 1,24-19,-33 32,0 0,0 1,1 0,0 1,19-5,-16 5,-1-1,1 0,17-10,-10 3,-17 11,1-1,-1 0,1-1,-1 0,0 1,0-1,0-1,-1 1,0-1,0 0,0 0,4-7,-6 8,1 0,0-1,0 1,0 0,6-6,3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0:58:00.5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1 820,'163'-152,"-21"20,-77 61,13-12,-70 74,-1 0,0-1,0 0,-1 0,0-1,0 0,6-20,13-24,-3 17,1 0,2 2,39-44,-49 62,-3 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0:58:08.4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2141,'4'-1,"1"0,-1-1,0 1,0-1,0 0,0 0,-1-1,1 1,0-1,-1 0,0 0,0 0,4-5,1 1,26-29,-2-1,-1-2,38-63,20-26,-26 55,-41 49,-1 0,26-39,-31 40,1 0,33-32,8-10,32-62,-5 5,-63 95,42-37,-44 46,0-1,-2-1,31-43,-20 19,1 2,2 1,2 1,47-42,-56 57,-2-2,-1 0,22-36,-21 30,50-58,50-59,-60 69,-30 33,8-8,-28 40,0-1,17-29,-21 29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1:00:30.4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1777,'23'-26,"0"-2,-2-1,22-38,-25 36,2 1,1 1,30-31,-21 29,121-130,-75 77,-52 59,0 0,-2-2,35-55,-34 45,36-45,-8 12,-35 49,1 0,30-26,16-20,89-101,-32 38,-73 70,-35 42,1 1,0 1,2 0,0 1,24-19,-26 24,0-1,0-1,-1 0,0-1,11-15,44-73,-54 78,-5 13,-2 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1:05:08.5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2120,'0'-2,"1"0,0 0,0 0,0 0,0 0,0 0,0 0,1 1,-1-1,0 0,1 1,0-1,1-1,7-7,31-44,-16 20,1 1,1 1,42-37,-44 47,-1-1,-1-1,-1-1,23-36,33-44,-19 29,4 3,87-78,12-13,-125 124,102-105,-65 73,19-18,8-7,-73 67,2 1,0 2,36-25,-25 23,-1-2,-1-1,45-50,-25 21,3 3,2 2,85-58,-122 95,35-33,-57 47,13-10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1:05:09.9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2509,'1'-6,"0"1,0-1,0 1,1 0,0-1,0 1,0 0,4-6,5-12,13-30,3 0,2 2,2 1,2 2,63-71,-19 38,3 3,91-68,166-121,-287 226,-27 20,40-26,69-36,187-153,-297 216,-2-1,0-1,21-30,-8 12,74-70,-11 14,-66 66,57-44,-51 45,34-36,-28 30,-34 29,1 0,-1-1,0 0,8-11,-4 5,0 1,0 0,16-11,-16 14,-1 0,0-1,-1 0,0-1,8-12,2-3,1 0,2 2,0 1,1 0,39-27,-7 5,-7-4,-31 27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1:05:12.6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2810,'1'-8,"1"-1,0 0,1 1,0-1,0 1,1 0,0 0,0 0,7-9,1-3,9-13,2 1,2 0,49-49,-17 20,27-44,-4-2,71-131,-130 209,1 1,2 0,0 2,53-43,3-4,247-252,-287 285,44-55,-55 63,1 0,56-45,-40 38,0-7,-2-1,66-95,-57 72,79-80,-46 57,-61 64,21-24,41-60,-9 7,-29 28,77-90,-109 148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1:05:15.0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2345,'7'0,"-1"-1,0 0,0 0,0-1,0 0,0 0,0 0,-1 0,1-1,8-5,51-42,-49 37,42-39,-2-2,-3-3,80-110,-28 33,-51 67,82-131,-119 171,2 1,0 2,43-42,2-4,76-89,-116 134,0 1,2 0,1 2,0 1,2 2,45-25,-28 13,-1-2,64-61,-64 54,64-48,-60 50,80-80,146-154,-253 255,34-22,-37 27,-1 0,0-2,19-17,12-15,-29 29,31-37,-34 32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1:06:41.0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2186,'3'-1,"1"0,-1 0,0 0,1-1,-1 1,0-1,0 0,0 0,0 0,0 0,4-4,6-5,66-41,111-54,97-24,-268 122,0 0,-1-1,0 0,-1-2,0 0,0-1,-1 0,24-26,2-9,-24 28,0-1,18-27,-29 36,2 1,0 0,0 0,14-11,23-24,90-120,-81 99,102-97,-22 28,-91 94,60-72,-25 0,-42 58,-27 40,1 0,1 1,0 0,23-20,-20 22,0-2,-1 0,-1-1,0 0,15-24,13-23,28-47,-58 93,-1 1,2 0,0 1,23-21,18-21,35-52,-66 84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23:59:07.769"/>
    </inkml:context>
    <inkml:brush xml:id="br0">
      <inkml:brushProperty name="width" value="0.025" units="cm"/>
      <inkml:brushProperty name="height" value="0.025" units="cm"/>
      <inkml:brushProperty name="color" value="#E71224"/>
    </inkml:brush>
  </inkml:definitions>
  <inkml:trace contextRef="#ctx0" brushRef="#br0">964 1038 24575,'1'-11'0,"1"-1"0,0 1 0,0-1 0,1 1 0,1 0 0,7-15 0,-3 3 0,8-16 0,2 1 0,1 1 0,1 1 0,2 1 0,2 0 0,1 2 0,49-50 0,-8 20 0,2 3 0,113-77 0,-113 92 0,2 3 0,2 3 0,2 3 0,1 3 0,91-26 0,-100 39 0,1 4 0,1 3 0,1 3 0,0 2 0,0 4 0,102 7 0,-159-2 0,0 0 0,0 1 0,0 1 0,13 3 0,-21-4 0,1-1 0,-1 1 0,0 0 0,0 1 0,0-1 0,0 0 0,-1 1 0,1 0 0,-1 0 0,0 0 0,1 0 0,-1 1 0,5 7 0,18 39 0,-2 1 0,19 63 0,-21-56 0,-4-8 0,-1 1 0,-3 1 0,-2 0 0,-3 0 0,-2 1 0,-2 0 0,-2 54 0,-4-74 0,-1 0 0,-2 0 0,-2 0 0,-1-1 0,-1 0 0,-2 0 0,-1-1 0,-1-1 0,-2 0 0,-1 0 0,-1-1 0,-31 41 0,6-20 0,-2-1 0,-2-3 0,-2-1 0,-2-2 0,-1-3 0,-83 50 0,85-62 0,-1-2 0,-1-3 0,-2-2 0,0-2 0,0-2 0,-2-3 0,0-2 0,-57 5 0,-176 4 0,71-7 0,178-11 0,-444 28 0,357-30 0,-232-26 0,327 21 0,0-2 0,1 0 0,-47-18 0,66 21 0,1-2 0,0 1 0,0-1 0,1 0 0,-1-1 0,1 0 0,1 0 0,-1-1 0,1 0 0,0 0 0,0-1 0,1 0 0,0 0 0,-8-15 0,-10-31 0,-22-74 0,42 115 0,0 1 0,1-1 0,1 1 0,0-1 0,1 0 0,0 0 0,1 0 0,1 0 0,0 0 0,4-20 0,-1 18 0,1 0 0,0 0 0,1 1 0,1-1 0,0 1 0,1 1 0,1 0 0,13-17 0,13-11 40,2 1 0,73-61 0,97-50-1525,-153 116-5341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1:06:44.1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1856,'12'-15,"0"-1,-1 0,0 0,14-32,-2 5,4-1,46-54,-60 81,6-9,20-40,-26 43,1 2,0 0,1 1,1 0,33-29,1-12,-19 22,60-72,44-50,-88 108,61-64,124-134,-188 207,130-118,-77 77,-31 25,-15 12,-32 29,1 1,1 0,34-21,-36 29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1:06:48.1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3107,'0'-13,"2"-1,0 0,0 1,1 0,9-25,32-61,5 9,91-125,5-7,-83 124,5 3,3 3,141-142,45-15,100-69,-333 295,-2 0,21-30,-25 31,1-1,1 2,27-23,1 10,1 2,80-39,-44 26,69-36,-62 35,126-86,-180 101,-1 0,-2-3,39-48,30-30,-88 96,-1-1,14-22,5-6,8-9,48-82,-77 114,0 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1:06:49.2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2176,'36'-47,"-12"13,190-201,20 15,-229 216,557-503,-539 485,0-1,-2-1,-1 0,23-36,56-113,-13 20,35-20,-96 143,2 0,0 2,40-31,137-111,-188 157,48-51,-44 41,29-23,-31 33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01:09:59.948"/>
    </inkml:context>
    <inkml:brush xml:id="br0">
      <inkml:brushProperty name="width" value="0.025" units="cm"/>
      <inkml:brushProperty name="height" value="0.025" units="cm"/>
      <inkml:brushProperty name="color" value="#E71224"/>
    </inkml:brush>
  </inkml:definitions>
  <inkml:trace contextRef="#ctx0" brushRef="#br0">0 1 24575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01:09:59.948"/>
    </inkml:context>
    <inkml:brush xml:id="br0">
      <inkml:brushProperty name="width" value="0.025" units="cm"/>
      <inkml:brushProperty name="height" value="0.025" units="cm"/>
      <inkml:brushProperty name="color" value="#E71224"/>
    </inkml:brush>
  </inkml:definitions>
  <inkml:trace contextRef="#ctx0" brushRef="#br0">0 1 24575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3:39:18.5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 0,'1'1,"0"-1,1 0,-1 1,0-1,0 1,0-1,0 1,-1-1,1 1,0 0,0 0,0-1,0 1,-1 0,1 0,0 0,-1 0,1 0,-1 0,1 0,-1 0,1 0,-1 0,0 0,1 0,-1 0,0 2,6 38,-5-29,7 31,0 1,4 91,-13 297,-1-403,-1-1,-11 47,8-46,4-19,-1 0,0 0,0-1,-10 17,2-7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3:39:20.6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45,'0'-1,"0"-1,0 0,0 0,0 1,1-1,-1 1,1-1,-1 0,1 1,-1-1,1 1,0-1,-1 1,1-1,0 1,0-1,0 1,1 0,-1 0,0 0,0 0,3-2,-1 1,1 1,-1-1,0 1,1 0,-1 0,1 1,-1-1,1 1,-1 0,6 0,8 1,-1 1,1 1,25 7,-41-10,127 39,-77-21,2-2,0-3,0-2,68 5,-58-10,0 2,98 27,-87-17,-37-12,0-2,0-1,69-4,-38 0,-27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3:39:59.0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1 143,'4'0,"7"-4,15-7,16-1,11-3,10 1,9 3,0-1,-7 0,-10 4,-10 2,-3-2,0 0,-7-3,-9 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3:42:58.9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1,'2'0,"-1"1,1 0,-1-1,1 1,-1 0,1 0,-1 0,1 0,-1 0,0 0,0 1,0-1,1 0,-1 1,0-1,-1 1,1-1,0 1,0-1,-1 1,1 2,14 36,-15-38,7 27,5 48,1 2,-1 13,2 5,-14-95,2 1,-1 1,0 0,0 0,0 0,-1 0,1-1,-1 1,0 0,0 0,-1 0,1 0,-1 0,1 0,-1 0,-1-1,1 1,0 0,-4 6,-6 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8T03:43:01.0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74,'145'1,"162"-3,-274-2,-1-1,1-2,36-12,-6 1,-22 5,-25 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23:59:09.085"/>
    </inkml:context>
    <inkml:brush xml:id="br0">
      <inkml:brushProperty name="width" value="0.025" units="cm"/>
      <inkml:brushProperty name="height" value="0.025" units="cm"/>
      <inkml:brushProperty name="color" value="#E71224"/>
    </inkml:brush>
  </inkml:definitions>
  <inkml:trace contextRef="#ctx0" brushRef="#br0">385 1405 24575,'-3'-1'0,"1"-1"0,0 1 0,0-1 0,0 0 0,0 1 0,0-1 0,0 0 0,0 0 0,0 0 0,1-1 0,-1 1 0,1 0 0,-2-5 0,-2 0 0,-33-57 0,3 0 0,2-3 0,-28-84 0,43 96 0,2-2 0,3 0 0,2 0 0,3-1 0,3 0 0,1-1 0,7-83 0,-2 135 0,0 1 0,0-1 0,0 0 0,0 1 0,1-1 0,1 0 0,-1 1 0,1 0 0,0 0 0,0 0 0,1 0 0,-1 0 0,10-10 0,-2 5 0,1 1 0,1 0 0,-1 0 0,27-14 0,70-35 0,3 5 0,1 5 0,3 5 0,146-35 0,-239 73 0,-3 0 0,1 1 0,37-5 0,-53 9 0,0 1 0,0 0 0,0 0 0,0 0 0,0 1 0,-1 0 0,1 0 0,0 0 0,0 0 0,0 1 0,-1-1 0,1 1 0,-1 1 0,1-1 0,-1 1 0,0-1 0,5 5 0,2 6 0,0 0 0,-2 1 0,1 0 0,-2 1 0,1-1 0,-2 2 0,8 23 0,24 43 0,-13-41 0,-16-26 0,-1-1 0,-1 1 0,0 0 0,0 1 0,-2 0 0,7 22 0,-6 7 0,-1-1 0,-3 1 0,-1 0 0,-2 0 0,-2 0 0,-3 0 0,-11 53 0,10-70 0,-2-1 0,0 0 0,-2 0 0,-1-1 0,-1 0 0,-1-1 0,-1-1 0,-1 0 0,-2-1 0,0 0 0,-1-2 0,-1 0 0,-1-1 0,-1-1 0,-1-1 0,-1-1 0,-38 23 0,9-12 0,-2-2 0,0-3 0,-107 30 0,-179 17 0,268-60-455,-2-2 0,-94-4 0,93-8-6371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03:45:40.147"/>
    </inkml:context>
    <inkml:brush xml:id="br0">
      <inkml:brushProperty name="width" value="0.025" units="cm"/>
      <inkml:brushProperty name="height" value="0.025" units="cm"/>
      <inkml:brushProperty name="color" value="#E71224"/>
    </inkml:brush>
  </inkml:definitions>
  <inkml:trace contextRef="#ctx0" brushRef="#br0">2429 190 24575,'0'-2'0,"-1"0"0,0 0 0,1 0 0,-1 0 0,0 0 0,0 1 0,0-1 0,0 0 0,0 0 0,0 1 0,-1-1 0,1 1 0,-1-1 0,1 1 0,-1 0 0,1 0 0,-1-1 0,0 1 0,-2-1 0,-37-19 0,38 19 0,-12-4 0,-1 1 0,1 0 0,-1 1 0,0 1 0,-32-3 0,-85 6 0,-1-1 0,-565-20 0,682 19 0,-1 1 0,1-2 0,0-1 0,-32-10 0,-31-6 0,9 8 0,19 2 0,0 2 0,-1 2 0,-95 3 0,125 7 0,0 1 0,1 1 0,0 1 0,-35 16 0,14-6 0,21-8 0,-38 13 0,-90 47 0,132-56 0,0 1 0,1 1 0,1 1 0,0 0 0,1 1 0,-18 27 0,27-37 0,-12 18 0,2 0 0,0 2 0,2 0 0,1 0 0,1 1 0,1 1 0,2 0 0,-8 41 0,15-64 0,1 0 0,0 1 0,0-1 0,1 0 0,0 0 0,0 1 0,0-1 0,1 0 0,0 0 0,0 1 0,1-1 0,0 0 0,0 0 0,4 8 0,-3-9 0,0-1 0,1 1 0,-1-1 0,1 1 0,1-1 0,-1-1 0,0 1 0,1 0 0,0-1 0,0 0 0,0 0 0,0-1 0,0 1 0,0-1 0,12 3 0,178 51 0,-165-48 0,1 0 0,0-2 0,56 4 0,98-8 0,-124-2 0,782-55 0,-770 43 0,0-3 0,-2-4 0,107-41 0,-25 8 0,250-73 0,-352 107 0,-47 16 0,-1 0 0,0 0 0,0-1 0,0 1 0,0-1 0,0 0 0,0 0 0,-1 0 0,1 0 0,-1 0 0,3-6 0,17-27 0,-15 27 0,-1-1 0,0-1 0,0 1 0,-1-1 0,-1 0 0,5-16 0,-8 26 1,-1 1 0,0-1 0,0 0-1,1 1 1,-1-1 0,0 1 0,0-1-1,0 0 1,0 1 0,0-1 0,1 0 0,-1 1-1,0-1 1,-1 0 0,1 1 0,0-1-1,0 0 1,0 1 0,0-1 0,0 0-1,-1 1 1,1-1 0,0 1 0,-1-1 0,1 1-1,0-1 1,-1 0 0,1 1 0,0-1-1,-1 1 1,1-1 0,-1 1 0,1 0 0,-1-1-1,1 1 1,-1 0 0,0-1 0,1 1-1,-1 0 1,1-1 0,-1 1 0,0 0 0,1 0-1,-1 0 1,0 0 0,1 0 0,-1 0-1,0 0 1,1 0 0,-1 0 0,-1 0-1,-34 12-1400,36-11 1395,-46 22-6821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03:45:46.479"/>
    </inkml:context>
    <inkml:brush xml:id="br0">
      <inkml:brushProperty name="width" value="0.025" units="cm"/>
      <inkml:brushProperty name="height" value="0.025" units="cm"/>
      <inkml:brushProperty name="color" value="#E71224"/>
    </inkml:brush>
  </inkml:definitions>
  <inkml:trace contextRef="#ctx0" brushRef="#br0">80 0 24575,'1'105'0,"-3"114"0,-1-196 0,-1 1 0,-2-1 0,-8 26 0,7-28 0,1 1 0,1 0 0,-4 39 0,6-5 0,2-11 0,-11 71 0,7-90-1365,2-2-5461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23:59:44.037"/>
    </inkml:context>
    <inkml:brush xml:id="br0">
      <inkml:brushProperty name="width" value="0.025" units="cm"/>
      <inkml:brushProperty name="height" value="0.025" units="cm"/>
      <inkml:brushProperty name="color" value="#E71224"/>
    </inkml:brush>
  </inkml:definitions>
  <inkml:trace contextRef="#ctx0" brushRef="#br0">435 2163 24575,'0'-5'0,"0"1"0,1-1 0,0 1 0,0 0 0,0-1 0,1 1 0,-1 0 0,1-1 0,0 1 0,5-7 0,31-37 0,-19 25 0,15-20 0,2 1 0,2 2 0,79-65 0,-93 87 0,39-32 0,3 4 0,90-50 0,-98 66 0,-2-2 0,-2-3 0,-1-2 0,-2-2 0,54-54 0,-97 84 0,0 0 0,-1 0 0,0-1 0,0-1 0,-1 1 0,-1-1 0,9-21 0,18-85 0,-20 67 0,3-19 0,7-107 0,-8 69 0,-6 49 0,2-94 0,-12 125 0,0 0 0,-2 0 0,0 1 0,-2 0 0,-1 0 0,-1 0 0,-1 1 0,-2 0 0,0 0 0,-1 2 0,-2-1 0,0 2 0,-33-39 0,36 49 0,0 1 0,-1 0 0,0 1 0,-1 1 0,0 0 0,0 0 0,-1 1 0,-28-11 0,35 17 0,0-1 0,0 1 0,-1 1 0,1-1 0,-1 1 0,1 0 0,-1 1 0,1 0 0,-1 0 0,1 1 0,-1 0 0,1 0 0,-1 1 0,1-1 0,0 2 0,0-1 0,0 1 0,0 0 0,0 1 0,-9 6 0,-11 9 0,2 1 0,0 2 0,1 0 0,2 2 0,0 0 0,-28 42 0,17-21 0,-3-1 0,-57 55 0,45-51 0,-45 60 0,42-33 0,31-44 0,-39 48 0,35-48 0,1 2 0,1 1 0,2 0 0,-26 62 0,-25 43 0,59-120 0,0 1 0,-2-2 0,0 0 0,-30 29 0,20-24 0,2 2 0,-30 43 0,11-13 0,32-42 0,1 1 0,0-1 0,1 1 0,1 1 0,0-1 0,1 1 0,0 0 0,1 1 0,-3 29 0,2 1 0,3 0 0,2 49 0,2-64 0,0-1 0,2 0 0,13 49 0,-12-63 0,1 0 0,0-1 0,1 0 0,0 0 0,2-1 0,-1 0 0,2 0 0,13 15 0,-17-21 0,1 0 0,-1-1 0,1 0 0,1 0 0,-1-1 0,1 0 0,0 0 0,1-1 0,-1 0 0,1-1 0,0 1 0,0-2 0,0 1 0,1-1 0,-1-1 0,13 2 0,3-1 9,0-2-1,1-1 1,-1-1-1,0-1 1,0-1 0,-1-1-1,1-2 1,-1 0-1,0-1 1,0-2-1,-1 0 1,0-2-1,38-23 1,-33 16-158,-1-2 1,-1 0-1,-1-2 1,-1-1-1,-1 0 1,-1-2-1,-1-1 1,-1 0-1,31-56 1,-14 7-6678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7T23:59:48.123"/>
    </inkml:context>
    <inkml:brush xml:id="br0">
      <inkml:brushProperty name="width" value="0.025" units="cm"/>
      <inkml:brushProperty name="height" value="0.025" units="cm"/>
      <inkml:brushProperty name="color" value="#E71224"/>
    </inkml:brush>
  </inkml:definitions>
  <inkml:trace contextRef="#ctx0" brushRef="#br0">1115 2074 24575,'2'-1'0,"1"-1"0,0 0 0,-1 0 0,1 0 0,-1-1 0,1 1 0,-1 0 0,0-1 0,0 0 0,0 1 0,-1-1 0,4-5 0,0 0 0,113-192 0,-82 134 0,3 2 0,89-115 0,84-28 0,-109 111 0,-7 15 0,-69 60 0,0-2 0,-1 0 0,-1-2 0,21-28 0,6-9 0,8-11 0,-34 30 0,-2 0 0,34-87 0,-52 116 0,-2 0 0,1 0 0,-2-1 0,0 1 0,-1-1 0,0 0 0,-1 0 0,-1 1 0,0-1 0,-1 0 0,-1 0 0,0 0 0,-1 1 0,-8-26 0,-102-186 0,108 218 0,0 0 0,0 0 0,-1 0 0,0 1 0,0 0 0,-1 0 0,1 1 0,-10-7 0,1 2 0,-1 0 0,-34-17 0,47 26 0,-16-7 0,0 0 0,0 1 0,-39-10 0,52 17 0,-1 0 0,1 0 0,0 0 0,0 1 0,0 0 0,0 1 0,-1-1 0,1 1 0,0 1 0,0-1 0,0 1 0,0 0 0,1 0 0,-1 0 0,1 1 0,-1 0 0,-8 7 0,2-1 0,0 0 0,0-1 0,0 0 0,-1-1 0,-1 0 0,1-1 0,-1 0 0,0-2 0,-20 6 0,19-7 0,1 0 0,-1 2 0,1 0 0,-1 0 0,2 1 0,-1 1 0,-15 10 0,8-2 0,1 1 0,0 0 0,-26 30 0,11-14 0,-1-1 0,-2-1 0,-78 45 0,-9 7 0,74-40 0,1 3 0,3 1 0,-58 74 0,-2 1 0,-45 46 0,12-38 0,114-105 0,1 1 0,1 2 0,2 0 0,-32 50 0,26-36 0,-47 53 0,45-61 0,-38 51 0,64-77 0,0 1 0,0 0 0,1 0 0,0 0 0,0 0 0,0 0 0,1 1 0,1-1 0,-2 13 0,2 10 0,3 40 0,0-33 0,-2-30 0,1 0 0,0 0 0,0 0 0,1 0 0,1-1 0,-1 1 0,1 0 0,0-1 0,1 0 0,-1 0 0,2 0 0,-1 0 0,11 12 0,-2-6 0,0 0 0,1 0 0,1-2 0,31 20 0,243 121 0,-107-81 0,-58-26 0,-95-35 0,1 0 0,1-2 0,-1-2 0,59 6 0,127-9 0,-208-4 0,1 1 0,-1-2 0,1 1 0,-1-1 0,0-1 0,0 1 0,0-1 0,0-1 0,-1 0 0,1 0 0,-1 0 0,0-1 0,0 0 0,0 0 0,-1-1 0,0 0 0,0 0 0,0 0 0,-1-1 0,0 1 0,0-2 0,0 1 0,-1 0 0,-1-1 0,1 0 0,-1 0 0,0 0 0,-1 0 0,0 0 0,0 0 0,-1-1 0,1-13 0,-1-17-341,-3 1 0,0 0-1,-12-56 1,1 39-6485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00:00:00.493"/>
    </inkml:context>
    <inkml:brush xml:id="br0">
      <inkml:brushProperty name="width" value="0.025" units="cm"/>
      <inkml:brushProperty name="height" value="0.025" units="cm"/>
      <inkml:brushProperty name="color" value="#E71224"/>
    </inkml:brush>
  </inkml:definitions>
  <inkml:trace contextRef="#ctx0" brushRef="#br0">1080 121 24575,'-196'184'0,"166"-158"0,21-20 0,0 2 0,1-1 0,-11 13 0,-109 115 0,90-99 0,2 2 0,-56 75 0,56-65 0,-80 84 0,78-93 0,1 2 0,-56 83 0,46-37 0,4 3 0,-45 133 0,84-213 0,1 0 0,0 0 0,1 1 0,0-1 0,1 1 0,0-1 0,0 1 0,1 0 0,1-1 0,0 1 0,0-1 0,6 21 0,-2-16 0,1 0 0,0 0 0,2-1 0,-1 0 0,2 0 0,0-1 0,19 23 0,-20-26 0,1-1 0,0 0 0,0-1 0,0 0 0,1 0 0,0-1 0,1 0 0,-1-1 0,1 0 0,1 0 0,-1-2 0,1 1 0,0-1 0,0-1 0,0 0 0,0-1 0,1 0 0,-1-1 0,1 0 0,-1-1 0,0-1 0,1 0 0,-1 0 0,1-1 0,21-7 0,44-14 0,-1-4 0,-1-2 0,116-64 0,-172 80 0,-1 0 0,-1-2 0,0 0 0,16-18 0,61-75 0,-16 17 0,-32 37 0,74-115 0,-67 89 0,-24 36 0,44-85 0,-67 111 0,-1-1 0,-1 0 0,-1-1 0,0 1 0,-1-1 0,-2 1 0,0-22 0,0 16 0,1 1 0,0-1 0,2 1 0,8-27 0,-5 28 0,-1 0 0,0 0 0,-2 0 0,-1 0 0,0-25 0,-3 32 0,-1 0 0,0 1 0,-1-1 0,-1 0 0,0 1 0,-2-1 0,1 1 0,-11-20 0,-13-27 0,11 21 0,-2 1 0,-41-62 0,58 99-57,0 0 0,0 1 1,0-1-1,0 1 0,0-1 0,-1 1 0,1 0 0,-1 0 0,0 0 0,1 0 1,-1 1-1,0-1 0,0 1 0,0 0 0,0-1 0,-1 1 0,1 1 0,0-1 0,0 0 1,0 1-1,-1 0 0,1-1 0,-5 2 0,-19 4-6769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00:00:04.387"/>
    </inkml:context>
    <inkml:brush xml:id="br0">
      <inkml:brushProperty name="width" value="0.025" units="cm"/>
      <inkml:brushProperty name="height" value="0.025" units="cm"/>
      <inkml:brushProperty name="color" value="#E71224"/>
    </inkml:brush>
  </inkml:definitions>
  <inkml:trace contextRef="#ctx0" brushRef="#br0">921 1760 24575,'27'-25'0,"1"2"0,42-26 0,32-27 0,-69 47 0,-1-1 0,-1-1 0,-2-1 0,44-65 0,-24 20 0,59-103 0,-85 138 0,-2-2 0,21-61 0,-12 3 0,-16 50 0,2 1 0,24-50 0,-23 61 0,14-51 0,1-3 0,-26 73 0,-1 0 0,0-1 0,-2 1 0,-1-1 0,-1 0 0,0 0 0,-2 0 0,-4-29 0,4 43 0,0 1 0,-1-1 0,0 0 0,0 1 0,-1-1 0,0 1 0,0-1 0,0 1 0,-1 1 0,-1-1 0,1 0 0,-1 1 0,0 0 0,0 0 0,-1 0 0,0 1 0,0 0 0,0 0 0,0 0 0,-1 1 0,0 0 0,0 0 0,0 1 0,0 0 0,-1 0 0,1 0 0,-1 1 0,1 1 0,-1-1 0,-15 0 0,6 1 0,1 0 0,0 2 0,0 0 0,0 0 0,-26 7 0,32-5 0,-1 1 0,1 0 0,0 0 0,1 1 0,-1 1 0,1-1 0,0 1 0,0 1 0,-11 10 0,-92 81 0,58-53 0,-72 79 0,38-27 0,75-85 0,-1 0 0,-1-2 0,0 1 0,-17 8 0,15-10 0,1 1 0,1 0 0,-21 19 0,-68 60 0,3-4 0,65-53 0,-2-2 0,-48 29 0,38-27 0,24-14 0,-34 33 0,35-29 0,-28 19 0,41-32 0,0 1 0,1 0 0,0 0 0,0 1 0,1 0 0,1 0 0,-8 14 0,-10 14 0,-13 20 0,-54 111 0,87-157 0,0-1 0,1 1 0,0 1 0,1-1 0,1 0 0,-2 19 0,4 82 0,1-67 0,0-37 0,0 1 0,1-1 0,0 0 0,1 1 0,0-1 0,1 0 0,0-1 0,0 1 0,1-1 0,0 0 0,1 0 0,0 0 0,11 12 0,1-1 0,1-1 0,1-1 0,0 0 0,29 17 0,-39-29 0,0 0 0,0-1 0,1 0 0,0-1 0,0 0 0,1-1 0,-1 0 0,1-1 0,16 2 0,12-2 0,57-4 0,-40 0 0,-24 2 0,1-2 0,46-9 0,-65 8 0,0-1 0,0-1 0,-1 0 0,1-1 0,-1-1 0,-1 0 0,23-15 0,-19 10 0,0-1 0,-1-1 0,0 0 0,-1-1 0,-1 0 0,0-2 0,-1 1 0,-1-2 0,-1 0 0,0 0 0,-2-1 0,0 0 0,9-28 0,-3 6-44,-9 24-286,0 0 0,-1 0-1,5-29 1,-8 25-6496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00:04:00.184"/>
    </inkml:context>
    <inkml:brush xml:id="br0">
      <inkml:brushProperty name="width" value="0.025" units="cm"/>
      <inkml:brushProperty name="height" value="0.025" units="cm"/>
      <inkml:brushProperty name="color" value="#E71224"/>
    </inkml:brush>
  </inkml:definitions>
  <inkml:trace contextRef="#ctx0" brushRef="#br0">1364 1516 24575,'1'-11'0,"1"0"0,1 1 0,-1-1 0,1 1 0,1 0 0,0-1 0,1 2 0,7-13 0,2-7 0,49-103 0,5 2 0,88-123 0,-89 176 0,35-91 0,-41 65 0,-36 63 0,8-13 0,-2 0 0,28-69 0,-54 105 0,0 0 0,-1-1 0,-1 1 0,-1-1 0,0 1 0,-1-1 0,-1 0 0,-1 1 0,-3-22 0,3 37 0,1-1 0,0 1 0,-1-1 0,1 1 0,-1-1 0,0 1 0,0-1 0,0 1 0,0 0 0,0 0 0,-1 0 0,1 0 0,-1-1 0,1 2 0,-1-1 0,0 0 0,0 0 0,0 1 0,0-1 0,0 1 0,0-1 0,0 1 0,0 0 0,-1 0 0,1 0 0,0 0 0,-1 0 0,1 0 0,-1 1 0,1-1 0,-1 1 0,1 0 0,-1 0 0,1 0 0,-1 0 0,1 0 0,-1 0 0,-3 1 0,-8 2 0,0 0 0,1 1 0,-1 0 0,1 1 0,-20 10 0,-71 32 0,-58 30 0,145-65 0,-1 1 0,2 1 0,0 1 0,-24 26 0,-3 4 0,-42 39 0,-108 135 0,153-173 0,-2-3 0,-2-1 0,-55 40 0,39-33 0,-789 634 0,848-682 0,-12 9 0,1 0 0,0 0 0,0 1 0,-17 24 0,27-33 0,1-1 0,-1 1 0,1 0 0,0 0 0,0 0 0,0 0 0,0 0 0,0 1 0,0-1 0,1 0 0,-1 0 0,1 0 0,-1 1 0,1-1 0,0 0 0,0 1 0,0-1 0,0 0 0,0 1 0,1-1 0,-1 0 0,1 0 0,-1 1 0,1-1 0,0 0 0,0 0 0,0 0 0,0 0 0,0 0 0,0 0 0,1 0 0,-1 0 0,1 0 0,-1-1 0,1 1 0,0-1 0,0 1 0,-1-1 0,1 0 0,0 1 0,0-1 0,4 1 0,3 3 0,1-1 0,-1-1 0,1 0 0,0 0 0,0-1 0,0 0 0,0-1 0,15 1 0,88-6 0,-97 3 0,48-4 0,1-3 0,-2-3 0,1-2 0,-2-3 0,0-3 0,116-53 0,293-196 0,-468 265 0,18-9 0,0-2 0,0-1 0,17-17 0,-33 27 0,0 0 0,0 0 0,-1 0 0,0-1 0,0 0 0,0 0 0,-1 0 0,0 0 0,0 0 0,0-1 0,-1 1 0,0-1 0,0 0 0,-1 0 0,1-10 0,0 1-195,-2 0 0,0 0 0,-1 0 0,-1 0 0,0 1 0,-5-18 0,0 16-6631</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3BEF823-48A5-43FC-BE03-E79964288B41}" type="datetimeFigureOut">
              <a:rPr lang="en-US" smtClean="0"/>
              <a:t>11/26/2024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748085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11/26/2024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483378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11/26/2024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941311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11/26/2024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02939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11/26/2024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253146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pPr algn="r"/>
            <a:fld id="{53BEF823-48A5-43FC-BE03-E79964288B41}" type="datetimeFigureOut">
              <a:rPr lang="en-US" smtClean="0"/>
              <a:pPr algn="r"/>
              <a:t>11/26/2024</a:t>
            </a:fld>
            <a:endParaRPr lang="en-US" dirty="0"/>
          </a:p>
        </p:txBody>
      </p:sp>
      <p:sp>
        <p:nvSpPr>
          <p:cNvPr id="4" name="Footer Placeholder 3"/>
          <p:cNvSpPr>
            <a:spLocks noGrp="1"/>
          </p:cNvSpPr>
          <p:nvPr>
            <p:ph type="ftr" sz="quarter" idx="11"/>
          </p:nvPr>
        </p:nvSpPr>
        <p:spPr/>
        <p:txBody>
          <a:bodyPr/>
          <a:lstStyle/>
          <a:p>
            <a:pPr algn="l"/>
            <a:endParaRPr lang="en-US" dirty="0"/>
          </a:p>
        </p:txBody>
      </p:sp>
      <p:sp>
        <p:nvSpPr>
          <p:cNvPr id="5" name="Slide Number Placeholder 4"/>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127857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pPr algn="r"/>
            <a:fld id="{53BEF823-48A5-43FC-BE03-E79964288B41}" type="datetimeFigureOut">
              <a:rPr lang="en-US" smtClean="0"/>
              <a:pPr algn="r"/>
              <a:t>11/26/2024</a:t>
            </a:fld>
            <a:endParaRPr lang="en-US" dirty="0"/>
          </a:p>
        </p:txBody>
      </p:sp>
      <p:sp>
        <p:nvSpPr>
          <p:cNvPr id="4" name="Footer Placeholder 3"/>
          <p:cNvSpPr>
            <a:spLocks noGrp="1"/>
          </p:cNvSpPr>
          <p:nvPr>
            <p:ph type="ftr" sz="quarter" idx="11"/>
          </p:nvPr>
        </p:nvSpPr>
        <p:spPr/>
        <p:txBody>
          <a:bodyPr/>
          <a:lstStyle/>
          <a:p>
            <a:pPr algn="l"/>
            <a:endParaRPr lang="en-US" dirty="0"/>
          </a:p>
        </p:txBody>
      </p:sp>
      <p:sp>
        <p:nvSpPr>
          <p:cNvPr id="5" name="Slide Number Placeholder 4"/>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37257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11/26/2024</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7145790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11/26/2024</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131047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11/26/2024</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193958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53BEF823-48A5-43FC-BE03-E79964288B41}" type="datetimeFigureOut">
              <a:rPr lang="en-US" smtClean="0"/>
              <a:pPr algn="r"/>
              <a:t>11/26/2024</a:t>
            </a:fld>
            <a:endParaRPr lang="en-US" dirty="0"/>
          </a:p>
        </p:txBody>
      </p:sp>
      <p:sp>
        <p:nvSpPr>
          <p:cNvPr id="5" name="Footer Placeholder 4"/>
          <p:cNvSpPr>
            <a:spLocks noGrp="1"/>
          </p:cNvSpPr>
          <p:nvPr>
            <p:ph type="ftr" sz="quarter" idx="11"/>
          </p:nvPr>
        </p:nvSpPr>
        <p:spPr/>
        <p:txBody>
          <a:bodyPr/>
          <a:lstStyle/>
          <a:p>
            <a:pPr algn="l"/>
            <a:endParaRPr lang="en-US" dirty="0"/>
          </a:p>
        </p:txBody>
      </p:sp>
      <p:sp>
        <p:nvSpPr>
          <p:cNvPr id="6" name="Slide Number Placeholder 5"/>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690362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11/26/2024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689181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gn="r"/>
            <a:fld id="{53BEF823-48A5-43FC-BE03-E79964288B41}" type="datetimeFigureOut">
              <a:rPr lang="en-US" smtClean="0"/>
              <a:pPr algn="r"/>
              <a:t>11/26/2024</a:t>
            </a:fld>
            <a:endParaRPr lang="en-US" dirty="0"/>
          </a:p>
        </p:txBody>
      </p:sp>
      <p:sp>
        <p:nvSpPr>
          <p:cNvPr id="8" name="Footer Placeholder 7"/>
          <p:cNvSpPr>
            <a:spLocks noGrp="1"/>
          </p:cNvSpPr>
          <p:nvPr>
            <p:ph type="ftr" sz="quarter" idx="11"/>
          </p:nvPr>
        </p:nvSpPr>
        <p:spPr/>
        <p:txBody>
          <a:bodyPr/>
          <a:lstStyle/>
          <a:p>
            <a:pPr algn="l"/>
            <a:endParaRPr lang="en-US" dirty="0"/>
          </a:p>
        </p:txBody>
      </p:sp>
      <p:sp>
        <p:nvSpPr>
          <p:cNvPr id="9" name="Slide Number Placeholder 8"/>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442493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r"/>
            <a:fld id="{53BEF823-48A5-43FC-BE03-E79964288B41}" type="datetimeFigureOut">
              <a:rPr lang="en-US" smtClean="0"/>
              <a:pPr algn="r"/>
              <a:t>11/26/2024</a:t>
            </a:fld>
            <a:endParaRPr lang="en-US" dirty="0"/>
          </a:p>
        </p:txBody>
      </p:sp>
      <p:sp>
        <p:nvSpPr>
          <p:cNvPr id="4" name="Footer Placeholder 3"/>
          <p:cNvSpPr>
            <a:spLocks noGrp="1"/>
          </p:cNvSpPr>
          <p:nvPr>
            <p:ph type="ftr" sz="quarter" idx="11"/>
          </p:nvPr>
        </p:nvSpPr>
        <p:spPr/>
        <p:txBody>
          <a:bodyPr/>
          <a:lstStyle/>
          <a:p>
            <a:pPr algn="l"/>
            <a:endParaRPr lang="en-US" dirty="0"/>
          </a:p>
        </p:txBody>
      </p:sp>
      <p:sp>
        <p:nvSpPr>
          <p:cNvPr id="5" name="Slide Number Placeholder 4"/>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43129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53BEF823-48A5-43FC-BE03-E79964288B41}" type="datetimeFigureOut">
              <a:rPr lang="en-US" smtClean="0"/>
              <a:pPr algn="r"/>
              <a:t>11/26/2024</a:t>
            </a:fld>
            <a:endParaRPr lang="en-US" dirty="0"/>
          </a:p>
        </p:txBody>
      </p:sp>
      <p:sp>
        <p:nvSpPr>
          <p:cNvPr id="3" name="Footer Placeholder 2"/>
          <p:cNvSpPr>
            <a:spLocks noGrp="1"/>
          </p:cNvSpPr>
          <p:nvPr>
            <p:ph type="ftr" sz="quarter" idx="11"/>
          </p:nvPr>
        </p:nvSpPr>
        <p:spPr/>
        <p:txBody>
          <a:bodyPr/>
          <a:lstStyle/>
          <a:p>
            <a:pPr algn="l"/>
            <a:endParaRPr lang="en-US" dirty="0"/>
          </a:p>
        </p:txBody>
      </p:sp>
      <p:sp>
        <p:nvSpPr>
          <p:cNvPr id="4" name="Slide Number Placeholder 3"/>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88383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11/26/2024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22913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53BEF823-48A5-43FC-BE03-E79964288B41}" type="datetimeFigureOut">
              <a:rPr lang="en-US" smtClean="0"/>
              <a:pPr algn="r"/>
              <a:t>11/26/2024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294961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algn="r"/>
            <a:fld id="{53BEF823-48A5-43FC-BE03-E79964288B41}" type="datetimeFigureOut">
              <a:rPr lang="en-US" smtClean="0"/>
              <a:pPr algn="r"/>
              <a:t>11/26/2024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algn="l"/>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90320431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customXml" Target="../ink/ink26.xml"/><Relationship Id="rId11" Type="http://schemas.openxmlformats.org/officeDocument/2006/relationships/image" Target="../media/image37.png"/><Relationship Id="rId5" Type="http://schemas.openxmlformats.org/officeDocument/2006/relationships/image" Target="../media/image34.png"/><Relationship Id="rId10" Type="http://schemas.openxmlformats.org/officeDocument/2006/relationships/customXml" Target="../ink/ink28.xml"/><Relationship Id="rId4" Type="http://schemas.openxmlformats.org/officeDocument/2006/relationships/customXml" Target="../ink/ink25.xml"/><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customXml" Target="../ink/ink31.xml"/><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customXml" Target="../ink/ink30.xml"/><Relationship Id="rId11" Type="http://schemas.openxmlformats.org/officeDocument/2006/relationships/image" Target="../media/image41.png"/><Relationship Id="rId5" Type="http://schemas.openxmlformats.org/officeDocument/2006/relationships/image" Target="../media/image38.png"/><Relationship Id="rId10" Type="http://schemas.openxmlformats.org/officeDocument/2006/relationships/customXml" Target="../ink/ink32.xml"/><Relationship Id="rId4" Type="http://schemas.openxmlformats.org/officeDocument/2006/relationships/customXml" Target="../ink/ink29.xml"/><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customXml" Target="../ink/ink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customXml" Target="../ink/ink3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customXml" Target="../ink/ink37.xml"/><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ustomXml" Target="../ink/ink36.xml"/><Relationship Id="rId5" Type="http://schemas.openxmlformats.org/officeDocument/2006/relationships/image" Target="../media/image46.png"/><Relationship Id="rId4" Type="http://schemas.openxmlformats.org/officeDocument/2006/relationships/customXml" Target="../ink/ink35.xml"/><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ustomXml" Target="../ink/ink39.xml"/><Relationship Id="rId11" Type="http://schemas.openxmlformats.org/officeDocument/2006/relationships/image" Target="../media/image53.png"/><Relationship Id="rId5" Type="http://schemas.openxmlformats.org/officeDocument/2006/relationships/image" Target="../media/image50.png"/><Relationship Id="rId10" Type="http://schemas.openxmlformats.org/officeDocument/2006/relationships/customXml" Target="../ink/ink41.xml"/><Relationship Id="rId4" Type="http://schemas.openxmlformats.org/officeDocument/2006/relationships/customXml" Target="../ink/ink38.xml"/><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5.xml.rels><?xml version="1.0" encoding="UTF-8" standalone="yes"?>
<Relationships xmlns="http://schemas.openxmlformats.org/package/2006/relationships"><Relationship Id="rId3" Type="http://schemas.openxmlformats.org/officeDocument/2006/relationships/hyperlink" Target="https://scikit-learn.org/dev/modules/generated/sklearn.neighbors.KNeighborsClassifier.html#sklearn.neighbors.KNeighborsClassifier" TargetMode="External"/><Relationship Id="rId2" Type="http://schemas.openxmlformats.org/officeDocument/2006/relationships/hyperlink" Target="https://stackoverflow.com/questions/17839973/constructing-dataframe-from-values-in-variables-yields-valueerror-if-using-all" TargetMode="External"/><Relationship Id="rId1" Type="http://schemas.openxmlformats.org/officeDocument/2006/relationships/slideLayout" Target="../slideLayouts/slideLayout2.xml"/><Relationship Id="rId4" Type="http://schemas.openxmlformats.org/officeDocument/2006/relationships/hyperlink" Target="https://stackoverflow.com/questions/74406936/knn-python-implementa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0.png"/><Relationship Id="rId18" Type="http://schemas.openxmlformats.org/officeDocument/2006/relationships/customXml" Target="../ink/ink8.xml"/><Relationship Id="rId3" Type="http://schemas.openxmlformats.org/officeDocument/2006/relationships/image" Target="../media/image5.png"/><Relationship Id="rId21"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customXml" Target="../ink/ink5.xml"/><Relationship Id="rId17" Type="http://schemas.openxmlformats.org/officeDocument/2006/relationships/image" Target="../media/image12.png"/><Relationship Id="rId2" Type="http://schemas.openxmlformats.org/officeDocument/2006/relationships/image" Target="../media/image4.png"/><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9.png"/><Relationship Id="rId5" Type="http://schemas.openxmlformats.org/officeDocument/2006/relationships/image" Target="../media/image6.png"/><Relationship Id="rId15" Type="http://schemas.openxmlformats.org/officeDocument/2006/relationships/image" Target="../media/image11.png"/><Relationship Id="rId23" Type="http://schemas.openxmlformats.org/officeDocument/2006/relationships/image" Target="../media/image15.png"/><Relationship Id="rId10" Type="http://schemas.openxmlformats.org/officeDocument/2006/relationships/customXml" Target="../ink/ink4.xml"/><Relationship Id="rId19" Type="http://schemas.openxmlformats.org/officeDocument/2006/relationships/image" Target="../media/image13.png"/><Relationship Id="rId4" Type="http://schemas.openxmlformats.org/officeDocument/2006/relationships/customXml" Target="../ink/ink1.xml"/><Relationship Id="rId9" Type="http://schemas.openxmlformats.org/officeDocument/2006/relationships/image" Target="../media/image8.png"/><Relationship Id="rId14" Type="http://schemas.openxmlformats.org/officeDocument/2006/relationships/customXml" Target="../ink/ink6.xml"/><Relationship Id="rId22" Type="http://schemas.openxmlformats.org/officeDocument/2006/relationships/customXml" Target="../ink/ink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customXml" Target="../ink/ink12.xml"/><Relationship Id="rId5" Type="http://schemas.openxmlformats.org/officeDocument/2006/relationships/image" Target="../media/image16.png"/><Relationship Id="rId4" Type="http://schemas.openxmlformats.org/officeDocument/2006/relationships/customXml" Target="../ink/ink1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customXml" Target="../ink/ink14.xml"/><Relationship Id="rId5" Type="http://schemas.openxmlformats.org/officeDocument/2006/relationships/image" Target="../media/image20.png"/><Relationship Id="rId4" Type="http://schemas.openxmlformats.org/officeDocument/2006/relationships/customXml" Target="../ink/ink13.xml"/></Relationships>
</file>

<file path=ppt/slides/_rels/slide8.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customXml" Target="../ink/ink19.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customXml" Target="../ink/ink16.xml"/><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openxmlformats.org/officeDocument/2006/relationships/customXml" Target="../ink/ink18.xml"/><Relationship Id="rId4" Type="http://schemas.openxmlformats.org/officeDocument/2006/relationships/customXml" Target="../ink/ink15.xml"/><Relationship Id="rId9" Type="http://schemas.openxmlformats.org/officeDocument/2006/relationships/image" Target="../media/image24.png"/><Relationship Id="rId14" Type="http://schemas.openxmlformats.org/officeDocument/2006/relationships/customXml" Target="../ink/ink20.xml"/></Relationships>
</file>

<file path=ppt/slides/_rels/slide9.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19.png"/><Relationship Id="rId7"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customXml" Target="../ink/ink22.xml"/><Relationship Id="rId11" Type="http://schemas.openxmlformats.org/officeDocument/2006/relationships/image" Target="../media/image31.png"/><Relationship Id="rId5" Type="http://schemas.openxmlformats.org/officeDocument/2006/relationships/image" Target="../media/image28.png"/><Relationship Id="rId10" Type="http://schemas.openxmlformats.org/officeDocument/2006/relationships/customXml" Target="../ink/ink24.xml"/><Relationship Id="rId4" Type="http://schemas.openxmlformats.org/officeDocument/2006/relationships/customXml" Target="../ink/ink21.xml"/><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5" name="Rectangle 54">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16" name="Picture 15" descr="Aesthetic liquid watercolor and ink">
            <a:extLst>
              <a:ext uri="{FF2B5EF4-FFF2-40B4-BE49-F238E27FC236}">
                <a16:creationId xmlns:a16="http://schemas.microsoft.com/office/drawing/2014/main" id="{3CC0FEBB-9143-C1F2-A135-68CFAA7AA161}"/>
              </a:ext>
            </a:extLst>
          </p:cNvPr>
          <p:cNvPicPr>
            <a:picLocks noChangeAspect="1"/>
          </p:cNvPicPr>
          <p:nvPr/>
        </p:nvPicPr>
        <p:blipFill>
          <a:blip r:embed="rId4">
            <a:alphaModFix amt="30000"/>
          </a:blip>
          <a:srcRect t="2684" b="5826"/>
          <a:stretch/>
        </p:blipFill>
        <p:spPr>
          <a:xfrm>
            <a:off x="-2" y="10"/>
            <a:ext cx="12188389" cy="6857990"/>
          </a:xfrm>
          <a:prstGeom prst="rect">
            <a:avLst/>
          </a:prstGeom>
        </p:spPr>
      </p:pic>
      <p:grpSp>
        <p:nvGrpSpPr>
          <p:cNvPr id="58" name="Group 57">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59"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61"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62"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63"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64"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65"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66"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67"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68"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69"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70"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71"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72"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73"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74"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75"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76"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77"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78"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79"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80"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CC63075D-2745-CFD7-8BF8-A9521BE825BA}"/>
              </a:ext>
            </a:extLst>
          </p:cNvPr>
          <p:cNvSpPr>
            <a:spLocks noGrp="1"/>
          </p:cNvSpPr>
          <p:nvPr>
            <p:ph type="ctrTitle"/>
          </p:nvPr>
        </p:nvSpPr>
        <p:spPr>
          <a:xfrm>
            <a:off x="2667000" y="2328334"/>
            <a:ext cx="6858000" cy="1367896"/>
          </a:xfrm>
        </p:spPr>
        <p:txBody>
          <a:bodyPr>
            <a:normAutofit/>
          </a:bodyPr>
          <a:lstStyle/>
          <a:p>
            <a:pPr algn="ctr"/>
            <a:r>
              <a:rPr lang="en-US"/>
              <a:t>Fake News Analysis</a:t>
            </a:r>
          </a:p>
        </p:txBody>
      </p:sp>
      <p:sp>
        <p:nvSpPr>
          <p:cNvPr id="3" name="Subtitle 2">
            <a:extLst>
              <a:ext uri="{FF2B5EF4-FFF2-40B4-BE49-F238E27FC236}">
                <a16:creationId xmlns:a16="http://schemas.microsoft.com/office/drawing/2014/main" id="{FD307C10-A561-5E24-77BB-62B966E4BAB5}"/>
              </a:ext>
            </a:extLst>
          </p:cNvPr>
          <p:cNvSpPr>
            <a:spLocks noGrp="1"/>
          </p:cNvSpPr>
          <p:nvPr>
            <p:ph type="subTitle" idx="1"/>
          </p:nvPr>
        </p:nvSpPr>
        <p:spPr>
          <a:xfrm>
            <a:off x="2667001" y="3602038"/>
            <a:ext cx="6857999" cy="953029"/>
          </a:xfrm>
        </p:spPr>
        <p:txBody>
          <a:bodyPr>
            <a:normAutofit/>
          </a:bodyPr>
          <a:lstStyle/>
          <a:p>
            <a:pPr algn="ctr"/>
            <a:r>
              <a:rPr lang="en-US"/>
              <a:t>Brian Pan</a:t>
            </a:r>
          </a:p>
        </p:txBody>
      </p:sp>
    </p:spTree>
    <p:extLst>
      <p:ext uri="{BB962C8B-B14F-4D97-AF65-F5344CB8AC3E}">
        <p14:creationId xmlns:p14="http://schemas.microsoft.com/office/powerpoint/2010/main" val="64663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84"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2BDC4025-1EB6-A0D8-F770-19693D2AA088}"/>
              </a:ext>
            </a:extLst>
          </p:cNvPr>
          <p:cNvSpPr>
            <a:spLocks noGrp="1"/>
          </p:cNvSpPr>
          <p:nvPr>
            <p:ph type="title"/>
          </p:nvPr>
        </p:nvSpPr>
        <p:spPr>
          <a:xfrm>
            <a:off x="1141413" y="618518"/>
            <a:ext cx="9905998" cy="1478570"/>
          </a:xfrm>
        </p:spPr>
        <p:txBody>
          <a:bodyPr>
            <a:normAutofit/>
          </a:bodyPr>
          <a:lstStyle/>
          <a:p>
            <a:r>
              <a:rPr lang="en-US" dirty="0"/>
              <a:t>Trigrams</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pic>
        <p:nvPicPr>
          <p:cNvPr id="4" name="Content Placeholder 3" descr="A graph of blue bars&#10;&#10;Description automatically generated">
            <a:extLst>
              <a:ext uri="{FF2B5EF4-FFF2-40B4-BE49-F238E27FC236}">
                <a16:creationId xmlns:a16="http://schemas.microsoft.com/office/drawing/2014/main" id="{D34231DD-7F03-9455-5A95-60AE1A7368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3262" y="1889125"/>
            <a:ext cx="4309487" cy="4346575"/>
          </a:xfrm>
          <a:prstGeom prst="rect">
            <a:avLst/>
          </a:prstGeom>
          <a:noFill/>
          <a:ln>
            <a:noFill/>
          </a:ln>
        </p:spPr>
      </p:pic>
      <p:pic>
        <p:nvPicPr>
          <p:cNvPr id="5" name="Picture 4">
            <a:extLst>
              <a:ext uri="{FF2B5EF4-FFF2-40B4-BE49-F238E27FC236}">
                <a16:creationId xmlns:a16="http://schemas.microsoft.com/office/drawing/2014/main" id="{905951DB-6ECA-E8B2-5C77-87E697466E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68254" y="1880625"/>
            <a:ext cx="4086318" cy="4328289"/>
          </a:xfrm>
          <a:prstGeom prst="rect">
            <a:avLst/>
          </a:prstGeom>
          <a:noFill/>
          <a:ln>
            <a:noFill/>
          </a:ln>
        </p:spPr>
      </p:pic>
    </p:spTree>
    <p:extLst>
      <p:ext uri="{BB962C8B-B14F-4D97-AF65-F5344CB8AC3E}">
        <p14:creationId xmlns:p14="http://schemas.microsoft.com/office/powerpoint/2010/main" val="6005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84"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2BDC4025-1EB6-A0D8-F770-19693D2AA088}"/>
              </a:ext>
            </a:extLst>
          </p:cNvPr>
          <p:cNvSpPr>
            <a:spLocks noGrp="1"/>
          </p:cNvSpPr>
          <p:nvPr>
            <p:ph type="title"/>
          </p:nvPr>
        </p:nvSpPr>
        <p:spPr>
          <a:xfrm>
            <a:off x="1141413" y="618518"/>
            <a:ext cx="9905998" cy="1478570"/>
          </a:xfrm>
        </p:spPr>
        <p:txBody>
          <a:bodyPr>
            <a:normAutofit/>
          </a:bodyPr>
          <a:lstStyle/>
          <a:p>
            <a:r>
              <a:rPr lang="en-US" dirty="0"/>
              <a:t>Trigrams</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pic>
        <p:nvPicPr>
          <p:cNvPr id="4" name="Content Placeholder 3" descr="A graph of blue bars&#10;&#10;Description automatically generated">
            <a:extLst>
              <a:ext uri="{FF2B5EF4-FFF2-40B4-BE49-F238E27FC236}">
                <a16:creationId xmlns:a16="http://schemas.microsoft.com/office/drawing/2014/main" id="{D34231DD-7F03-9455-5A95-60AE1A7368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3262" y="1889125"/>
            <a:ext cx="4309487" cy="4346575"/>
          </a:xfrm>
          <a:prstGeom prst="rect">
            <a:avLst/>
          </a:prstGeom>
          <a:noFill/>
          <a:ln>
            <a:noFill/>
          </a:ln>
        </p:spPr>
      </p:pic>
      <p:pic>
        <p:nvPicPr>
          <p:cNvPr id="5" name="Picture 4">
            <a:extLst>
              <a:ext uri="{FF2B5EF4-FFF2-40B4-BE49-F238E27FC236}">
                <a16:creationId xmlns:a16="http://schemas.microsoft.com/office/drawing/2014/main" id="{905951DB-6ECA-E8B2-5C77-87E697466E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68254" y="1880625"/>
            <a:ext cx="4086318" cy="4328289"/>
          </a:xfrm>
          <a:prstGeom prst="rect">
            <a:avLst/>
          </a:prstGeom>
          <a:noFill/>
          <a:ln>
            <a:noFill/>
          </a:ln>
        </p:spPr>
      </p:pic>
      <p:sp>
        <p:nvSpPr>
          <p:cNvPr id="3" name="TextBox 2">
            <a:extLst>
              <a:ext uri="{FF2B5EF4-FFF2-40B4-BE49-F238E27FC236}">
                <a16:creationId xmlns:a16="http://schemas.microsoft.com/office/drawing/2014/main" id="{3BCAEE02-1638-8CA4-D259-56856E919F69}"/>
              </a:ext>
            </a:extLst>
          </p:cNvPr>
          <p:cNvSpPr txBox="1"/>
          <p:nvPr/>
        </p:nvSpPr>
        <p:spPr>
          <a:xfrm>
            <a:off x="2315183" y="2271713"/>
            <a:ext cx="2819369" cy="523220"/>
          </a:xfrm>
          <a:prstGeom prst="rect">
            <a:avLst/>
          </a:prstGeom>
          <a:noFill/>
        </p:spPr>
        <p:txBody>
          <a:bodyPr wrap="square" rtlCol="0">
            <a:spAutoFit/>
          </a:bodyPr>
          <a:lstStyle/>
          <a:p>
            <a:r>
              <a:rPr lang="en-US" sz="1400" b="1" dirty="0">
                <a:solidFill>
                  <a:schemeClr val="accent3">
                    <a:lumMod val="75000"/>
                  </a:schemeClr>
                </a:solidFill>
              </a:rPr>
              <a:t>Certain 4-grams come up. Here is </a:t>
            </a:r>
          </a:p>
          <a:p>
            <a:r>
              <a:rPr lang="en-US" sz="1400" b="1" u="sng" dirty="0">
                <a:solidFill>
                  <a:schemeClr val="accent3">
                    <a:lumMod val="75000"/>
                  </a:schemeClr>
                </a:solidFill>
              </a:rPr>
              <a:t>Vice President Kamala Harris</a:t>
            </a:r>
          </a:p>
        </p:txBody>
      </p:sp>
      <p:sp>
        <p:nvSpPr>
          <p:cNvPr id="7" name="TextBox 6">
            <a:extLst>
              <a:ext uri="{FF2B5EF4-FFF2-40B4-BE49-F238E27FC236}">
                <a16:creationId xmlns:a16="http://schemas.microsoft.com/office/drawing/2014/main" id="{1B33CB4C-4BB5-2B05-EC2D-853422A0B25C}"/>
              </a:ext>
            </a:extLst>
          </p:cNvPr>
          <p:cNvSpPr txBox="1"/>
          <p:nvPr/>
        </p:nvSpPr>
        <p:spPr>
          <a:xfrm>
            <a:off x="7721729" y="2192386"/>
            <a:ext cx="2832843" cy="523220"/>
          </a:xfrm>
          <a:prstGeom prst="rect">
            <a:avLst/>
          </a:prstGeom>
          <a:noFill/>
        </p:spPr>
        <p:txBody>
          <a:bodyPr wrap="square">
            <a:spAutoFit/>
          </a:bodyPr>
          <a:lstStyle/>
          <a:p>
            <a:r>
              <a:rPr lang="en-US" sz="1400" b="1" dirty="0">
                <a:solidFill>
                  <a:schemeClr val="accent3">
                    <a:lumMod val="75000"/>
                  </a:schemeClr>
                </a:solidFill>
              </a:rPr>
              <a:t>Certain 4-grams come up. Here is </a:t>
            </a:r>
          </a:p>
          <a:p>
            <a:r>
              <a:rPr lang="en-US" sz="1400" b="1" u="sng" dirty="0">
                <a:solidFill>
                  <a:schemeClr val="accent3">
                    <a:lumMod val="75000"/>
                  </a:schemeClr>
                </a:solidFill>
              </a:rPr>
              <a:t>Former President Donald Trump</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5FCEAE2-68C8-784F-5290-37671BEF8B31}"/>
                  </a:ext>
                </a:extLst>
              </p14:cNvPr>
              <p14:cNvContentPartPr/>
              <p14:nvPr/>
            </p14:nvContentPartPr>
            <p14:xfrm>
              <a:off x="2061590" y="5043845"/>
              <a:ext cx="761760" cy="763200"/>
            </p14:xfrm>
          </p:contentPart>
        </mc:Choice>
        <mc:Fallback xmlns="">
          <p:pic>
            <p:nvPicPr>
              <p:cNvPr id="8" name="Ink 7">
                <a:extLst>
                  <a:ext uri="{FF2B5EF4-FFF2-40B4-BE49-F238E27FC236}">
                    <a16:creationId xmlns:a16="http://schemas.microsoft.com/office/drawing/2014/main" id="{75FCEAE2-68C8-784F-5290-37671BEF8B31}"/>
                  </a:ext>
                </a:extLst>
              </p:cNvPr>
              <p:cNvPicPr/>
              <p:nvPr/>
            </p:nvPicPr>
            <p:blipFill>
              <a:blip r:embed="rId5"/>
              <a:stretch>
                <a:fillRect/>
              </a:stretch>
            </p:blipFill>
            <p:spPr>
              <a:xfrm>
                <a:off x="2007950" y="4936205"/>
                <a:ext cx="869400"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93B4D933-4783-80FD-43AE-304AF39B9A5C}"/>
                  </a:ext>
                </a:extLst>
              </p14:cNvPr>
              <p14:cNvContentPartPr/>
              <p14:nvPr/>
            </p14:nvContentPartPr>
            <p14:xfrm>
              <a:off x="2373350" y="4981925"/>
              <a:ext cx="938880" cy="903600"/>
            </p14:xfrm>
          </p:contentPart>
        </mc:Choice>
        <mc:Fallback xmlns="">
          <p:pic>
            <p:nvPicPr>
              <p:cNvPr id="9" name="Ink 8">
                <a:extLst>
                  <a:ext uri="{FF2B5EF4-FFF2-40B4-BE49-F238E27FC236}">
                    <a16:creationId xmlns:a16="http://schemas.microsoft.com/office/drawing/2014/main" id="{93B4D933-4783-80FD-43AE-304AF39B9A5C}"/>
                  </a:ext>
                </a:extLst>
              </p:cNvPr>
              <p:cNvPicPr/>
              <p:nvPr/>
            </p:nvPicPr>
            <p:blipFill>
              <a:blip r:embed="rId7"/>
              <a:stretch>
                <a:fillRect/>
              </a:stretch>
            </p:blipFill>
            <p:spPr>
              <a:xfrm>
                <a:off x="2319350" y="4873925"/>
                <a:ext cx="1046520" cy="1119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B7E56AEC-C7A5-739F-0499-155CC04F7860}"/>
                  </a:ext>
                </a:extLst>
              </p14:cNvPr>
              <p14:cNvContentPartPr/>
              <p14:nvPr/>
            </p14:nvContentPartPr>
            <p14:xfrm>
              <a:off x="9279950" y="4776005"/>
              <a:ext cx="847440" cy="1011600"/>
            </p14:xfrm>
          </p:contentPart>
        </mc:Choice>
        <mc:Fallback xmlns="">
          <p:pic>
            <p:nvPicPr>
              <p:cNvPr id="10" name="Ink 9">
                <a:extLst>
                  <a:ext uri="{FF2B5EF4-FFF2-40B4-BE49-F238E27FC236}">
                    <a16:creationId xmlns:a16="http://schemas.microsoft.com/office/drawing/2014/main" id="{B7E56AEC-C7A5-739F-0499-155CC04F7860}"/>
                  </a:ext>
                </a:extLst>
              </p:cNvPr>
              <p:cNvPicPr/>
              <p:nvPr/>
            </p:nvPicPr>
            <p:blipFill>
              <a:blip r:embed="rId9"/>
              <a:stretch>
                <a:fillRect/>
              </a:stretch>
            </p:blipFill>
            <p:spPr>
              <a:xfrm>
                <a:off x="9225950" y="4668365"/>
                <a:ext cx="955080" cy="1227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A565A3B4-08EF-C6AA-E6E9-F411BC536696}"/>
                  </a:ext>
                </a:extLst>
              </p14:cNvPr>
              <p14:cNvContentPartPr/>
              <p14:nvPr/>
            </p14:nvContentPartPr>
            <p14:xfrm>
              <a:off x="8773790" y="4894805"/>
              <a:ext cx="870120" cy="844560"/>
            </p14:xfrm>
          </p:contentPart>
        </mc:Choice>
        <mc:Fallback xmlns="">
          <p:pic>
            <p:nvPicPr>
              <p:cNvPr id="12" name="Ink 11">
                <a:extLst>
                  <a:ext uri="{FF2B5EF4-FFF2-40B4-BE49-F238E27FC236}">
                    <a16:creationId xmlns:a16="http://schemas.microsoft.com/office/drawing/2014/main" id="{A565A3B4-08EF-C6AA-E6E9-F411BC536696}"/>
                  </a:ext>
                </a:extLst>
              </p:cNvPr>
              <p:cNvPicPr/>
              <p:nvPr/>
            </p:nvPicPr>
            <p:blipFill>
              <a:blip r:embed="rId11"/>
              <a:stretch>
                <a:fillRect/>
              </a:stretch>
            </p:blipFill>
            <p:spPr>
              <a:xfrm>
                <a:off x="8719790" y="4786805"/>
                <a:ext cx="977760" cy="1060200"/>
              </a:xfrm>
              <a:prstGeom prst="rect">
                <a:avLst/>
              </a:prstGeom>
            </p:spPr>
          </p:pic>
        </mc:Fallback>
      </mc:AlternateContent>
      <p:sp>
        <p:nvSpPr>
          <p:cNvPr id="38" name="TextBox 37">
            <a:extLst>
              <a:ext uri="{FF2B5EF4-FFF2-40B4-BE49-F238E27FC236}">
                <a16:creationId xmlns:a16="http://schemas.microsoft.com/office/drawing/2014/main" id="{CA341C32-EEB8-52B5-F38C-071C2A4CE567}"/>
              </a:ext>
            </a:extLst>
          </p:cNvPr>
          <p:cNvSpPr txBox="1"/>
          <p:nvPr/>
        </p:nvSpPr>
        <p:spPr>
          <a:xfrm>
            <a:off x="8660319" y="1238083"/>
            <a:ext cx="1812587" cy="523220"/>
          </a:xfrm>
          <a:prstGeom prst="rect">
            <a:avLst/>
          </a:prstGeom>
          <a:noFill/>
        </p:spPr>
        <p:txBody>
          <a:bodyPr wrap="square" rtlCol="0">
            <a:spAutoFit/>
          </a:bodyPr>
          <a:lstStyle/>
          <a:p>
            <a:r>
              <a:rPr lang="en-US" sz="2800" b="1" dirty="0">
                <a:solidFill>
                  <a:schemeClr val="bg2">
                    <a:lumMod val="40000"/>
                    <a:lumOff val="60000"/>
                  </a:schemeClr>
                </a:solidFill>
              </a:rPr>
              <a:t>Similarities</a:t>
            </a:r>
          </a:p>
        </p:txBody>
      </p:sp>
    </p:spTree>
    <p:extLst>
      <p:ext uri="{BB962C8B-B14F-4D97-AF65-F5344CB8AC3E}">
        <p14:creationId xmlns:p14="http://schemas.microsoft.com/office/powerpoint/2010/main" val="99732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84"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2BDC4025-1EB6-A0D8-F770-19693D2AA088}"/>
              </a:ext>
            </a:extLst>
          </p:cNvPr>
          <p:cNvSpPr>
            <a:spLocks noGrp="1"/>
          </p:cNvSpPr>
          <p:nvPr>
            <p:ph type="title"/>
          </p:nvPr>
        </p:nvSpPr>
        <p:spPr>
          <a:xfrm>
            <a:off x="1141413" y="618518"/>
            <a:ext cx="9905998" cy="1478570"/>
          </a:xfrm>
        </p:spPr>
        <p:txBody>
          <a:bodyPr>
            <a:normAutofit/>
          </a:bodyPr>
          <a:lstStyle/>
          <a:p>
            <a:r>
              <a:rPr lang="en-US" dirty="0"/>
              <a:t>Trigrams</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pic>
        <p:nvPicPr>
          <p:cNvPr id="4" name="Content Placeholder 3" descr="A graph of blue bars&#10;&#10;Description automatically generated">
            <a:extLst>
              <a:ext uri="{FF2B5EF4-FFF2-40B4-BE49-F238E27FC236}">
                <a16:creationId xmlns:a16="http://schemas.microsoft.com/office/drawing/2014/main" id="{D34231DD-7F03-9455-5A95-60AE1A7368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3262" y="1889125"/>
            <a:ext cx="4309487" cy="4346575"/>
          </a:xfrm>
          <a:prstGeom prst="rect">
            <a:avLst/>
          </a:prstGeom>
          <a:noFill/>
          <a:ln>
            <a:noFill/>
          </a:ln>
        </p:spPr>
      </p:pic>
      <p:pic>
        <p:nvPicPr>
          <p:cNvPr id="5" name="Picture 4">
            <a:extLst>
              <a:ext uri="{FF2B5EF4-FFF2-40B4-BE49-F238E27FC236}">
                <a16:creationId xmlns:a16="http://schemas.microsoft.com/office/drawing/2014/main" id="{905951DB-6ECA-E8B2-5C77-87E697466E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68254" y="1880625"/>
            <a:ext cx="4086318" cy="4328289"/>
          </a:xfrm>
          <a:prstGeom prst="rect">
            <a:avLst/>
          </a:prstGeom>
          <a:noFill/>
          <a:ln>
            <a:noFill/>
          </a:ln>
        </p:spPr>
      </p:pic>
      <p:sp>
        <p:nvSpPr>
          <p:cNvPr id="3" name="TextBox 2">
            <a:extLst>
              <a:ext uri="{FF2B5EF4-FFF2-40B4-BE49-F238E27FC236}">
                <a16:creationId xmlns:a16="http://schemas.microsoft.com/office/drawing/2014/main" id="{9F4BC2C0-5F73-4379-AC44-FE7C03A42D14}"/>
              </a:ext>
            </a:extLst>
          </p:cNvPr>
          <p:cNvSpPr txBox="1"/>
          <p:nvPr/>
        </p:nvSpPr>
        <p:spPr>
          <a:xfrm>
            <a:off x="8571066" y="1207155"/>
            <a:ext cx="2120985" cy="523220"/>
          </a:xfrm>
          <a:prstGeom prst="rect">
            <a:avLst/>
          </a:prstGeom>
          <a:noFill/>
        </p:spPr>
        <p:txBody>
          <a:bodyPr wrap="square" rtlCol="0">
            <a:spAutoFit/>
          </a:bodyPr>
          <a:lstStyle/>
          <a:p>
            <a:r>
              <a:rPr lang="en-US" sz="2800" b="1" dirty="0">
                <a:solidFill>
                  <a:schemeClr val="bg2">
                    <a:lumMod val="40000"/>
                    <a:lumOff val="60000"/>
                  </a:schemeClr>
                </a:solidFill>
              </a:rPr>
              <a:t>Differences</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F7153B7-647F-F584-1022-A9FFB65BA9C2}"/>
                  </a:ext>
                </a:extLst>
              </p14:cNvPr>
              <p14:cNvContentPartPr/>
              <p14:nvPr/>
            </p14:nvContentPartPr>
            <p14:xfrm>
              <a:off x="1536350" y="4971845"/>
              <a:ext cx="823680" cy="787320"/>
            </p14:xfrm>
          </p:contentPart>
        </mc:Choice>
        <mc:Fallback xmlns="">
          <p:pic>
            <p:nvPicPr>
              <p:cNvPr id="6" name="Ink 5">
                <a:extLst>
                  <a:ext uri="{FF2B5EF4-FFF2-40B4-BE49-F238E27FC236}">
                    <a16:creationId xmlns:a16="http://schemas.microsoft.com/office/drawing/2014/main" id="{4F7153B7-647F-F584-1022-A9FFB65BA9C2}"/>
                  </a:ext>
                </a:extLst>
              </p:cNvPr>
              <p:cNvPicPr/>
              <p:nvPr/>
            </p:nvPicPr>
            <p:blipFill>
              <a:blip r:embed="rId5"/>
              <a:stretch>
                <a:fillRect/>
              </a:stretch>
            </p:blipFill>
            <p:spPr>
              <a:xfrm>
                <a:off x="1482710" y="4863845"/>
                <a:ext cx="931320" cy="1002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9BF1301-C920-00DD-E2C9-503494B06C95}"/>
                  </a:ext>
                </a:extLst>
              </p14:cNvPr>
              <p14:cNvContentPartPr/>
              <p14:nvPr/>
            </p14:nvContentPartPr>
            <p14:xfrm>
              <a:off x="6828350" y="4837565"/>
              <a:ext cx="592920" cy="668160"/>
            </p14:xfrm>
          </p:contentPart>
        </mc:Choice>
        <mc:Fallback xmlns="">
          <p:pic>
            <p:nvPicPr>
              <p:cNvPr id="7" name="Ink 6">
                <a:extLst>
                  <a:ext uri="{FF2B5EF4-FFF2-40B4-BE49-F238E27FC236}">
                    <a16:creationId xmlns:a16="http://schemas.microsoft.com/office/drawing/2014/main" id="{09BF1301-C920-00DD-E2C9-503494B06C95}"/>
                  </a:ext>
                </a:extLst>
              </p:cNvPr>
              <p:cNvPicPr/>
              <p:nvPr/>
            </p:nvPicPr>
            <p:blipFill>
              <a:blip r:embed="rId7"/>
              <a:stretch>
                <a:fillRect/>
              </a:stretch>
            </p:blipFill>
            <p:spPr>
              <a:xfrm>
                <a:off x="6774710" y="4729925"/>
                <a:ext cx="70056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0A32816F-2CED-6622-3BED-BFA88147A598}"/>
                  </a:ext>
                </a:extLst>
              </p14:cNvPr>
              <p14:cNvContentPartPr/>
              <p14:nvPr/>
            </p14:nvContentPartPr>
            <p14:xfrm>
              <a:off x="7042550" y="4805165"/>
              <a:ext cx="1045080" cy="1118520"/>
            </p14:xfrm>
          </p:contentPart>
        </mc:Choice>
        <mc:Fallback xmlns="">
          <p:pic>
            <p:nvPicPr>
              <p:cNvPr id="8" name="Ink 7">
                <a:extLst>
                  <a:ext uri="{FF2B5EF4-FFF2-40B4-BE49-F238E27FC236}">
                    <a16:creationId xmlns:a16="http://schemas.microsoft.com/office/drawing/2014/main" id="{0A32816F-2CED-6622-3BED-BFA88147A598}"/>
                  </a:ext>
                </a:extLst>
              </p:cNvPr>
              <p:cNvPicPr/>
              <p:nvPr/>
            </p:nvPicPr>
            <p:blipFill>
              <a:blip r:embed="rId9"/>
              <a:stretch>
                <a:fillRect/>
              </a:stretch>
            </p:blipFill>
            <p:spPr>
              <a:xfrm>
                <a:off x="6988910" y="4697525"/>
                <a:ext cx="1152720" cy="133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705C779F-988A-D477-916E-230029E549F8}"/>
                  </a:ext>
                </a:extLst>
              </p14:cNvPr>
              <p14:cNvContentPartPr/>
              <p14:nvPr/>
            </p14:nvContentPartPr>
            <p14:xfrm>
              <a:off x="7538630" y="5023685"/>
              <a:ext cx="730440" cy="783360"/>
            </p14:xfrm>
          </p:contentPart>
        </mc:Choice>
        <mc:Fallback xmlns="">
          <p:pic>
            <p:nvPicPr>
              <p:cNvPr id="9" name="Ink 8">
                <a:extLst>
                  <a:ext uri="{FF2B5EF4-FFF2-40B4-BE49-F238E27FC236}">
                    <a16:creationId xmlns:a16="http://schemas.microsoft.com/office/drawing/2014/main" id="{705C779F-988A-D477-916E-230029E549F8}"/>
                  </a:ext>
                </a:extLst>
              </p:cNvPr>
              <p:cNvPicPr/>
              <p:nvPr/>
            </p:nvPicPr>
            <p:blipFill>
              <a:blip r:embed="rId11"/>
              <a:stretch>
                <a:fillRect/>
              </a:stretch>
            </p:blipFill>
            <p:spPr>
              <a:xfrm>
                <a:off x="7484630" y="4916045"/>
                <a:ext cx="838080" cy="999000"/>
              </a:xfrm>
              <a:prstGeom prst="rect">
                <a:avLst/>
              </a:prstGeom>
            </p:spPr>
          </p:pic>
        </mc:Fallback>
      </mc:AlternateContent>
      <p:sp>
        <p:nvSpPr>
          <p:cNvPr id="10" name="TextBox 9">
            <a:extLst>
              <a:ext uri="{FF2B5EF4-FFF2-40B4-BE49-F238E27FC236}">
                <a16:creationId xmlns:a16="http://schemas.microsoft.com/office/drawing/2014/main" id="{00E1F0FB-B723-2992-B7A3-3F5316FC3357}"/>
              </a:ext>
            </a:extLst>
          </p:cNvPr>
          <p:cNvSpPr txBox="1"/>
          <p:nvPr/>
        </p:nvSpPr>
        <p:spPr>
          <a:xfrm>
            <a:off x="8087630" y="2125089"/>
            <a:ext cx="2558102" cy="1384995"/>
          </a:xfrm>
          <a:prstGeom prst="rect">
            <a:avLst/>
          </a:prstGeom>
          <a:noFill/>
        </p:spPr>
        <p:txBody>
          <a:bodyPr wrap="square" rtlCol="0">
            <a:spAutoFit/>
          </a:bodyPr>
          <a:lstStyle/>
          <a:p>
            <a:r>
              <a:rPr lang="en-US" sz="1200" b="1" dirty="0">
                <a:solidFill>
                  <a:schemeClr val="accent3">
                    <a:lumMod val="75000"/>
                  </a:schemeClr>
                </a:solidFill>
              </a:rPr>
              <a:t>Main difference is the power dynamics in fake news, whereas real news has layers of details. </a:t>
            </a:r>
          </a:p>
          <a:p>
            <a:endParaRPr lang="en-US" sz="1200" b="1" dirty="0">
              <a:solidFill>
                <a:schemeClr val="accent3">
                  <a:lumMod val="75000"/>
                </a:schemeClr>
              </a:solidFill>
            </a:endParaRPr>
          </a:p>
          <a:p>
            <a:r>
              <a:rPr lang="en-US" sz="1200" b="1" dirty="0">
                <a:solidFill>
                  <a:schemeClr val="accent3">
                    <a:lumMod val="75000"/>
                  </a:schemeClr>
                </a:solidFill>
              </a:rPr>
              <a:t>Here mentions </a:t>
            </a:r>
            <a:r>
              <a:rPr lang="en-US" sz="1200" b="1" u="sng" dirty="0">
                <a:solidFill>
                  <a:schemeClr val="accent3">
                    <a:lumMod val="75000"/>
                  </a:schemeClr>
                </a:solidFill>
              </a:rPr>
              <a:t>President Joe Biden</a:t>
            </a:r>
            <a:r>
              <a:rPr lang="en-US" sz="1200" b="1" dirty="0">
                <a:solidFill>
                  <a:schemeClr val="accent3">
                    <a:lumMod val="75000"/>
                  </a:schemeClr>
                </a:solidFill>
              </a:rPr>
              <a:t>, </a:t>
            </a:r>
            <a:r>
              <a:rPr lang="en-US" sz="1200" b="1" u="sng" dirty="0">
                <a:solidFill>
                  <a:schemeClr val="accent3">
                    <a:lumMod val="75000"/>
                  </a:schemeClr>
                </a:solidFill>
              </a:rPr>
              <a:t>Democratic Senate candidates</a:t>
            </a:r>
            <a:r>
              <a:rPr lang="en-US" sz="1200" b="1" dirty="0">
                <a:solidFill>
                  <a:schemeClr val="accent3">
                    <a:lumMod val="75000"/>
                  </a:schemeClr>
                </a:solidFill>
              </a:rPr>
              <a:t>, and </a:t>
            </a:r>
            <a:r>
              <a:rPr lang="en-US" sz="1200" b="1" u="sng" dirty="0">
                <a:solidFill>
                  <a:schemeClr val="accent3">
                    <a:lumMod val="75000"/>
                  </a:schemeClr>
                </a:solidFill>
              </a:rPr>
              <a:t>contract private prisons</a:t>
            </a:r>
            <a:r>
              <a:rPr lang="en-US" sz="1200" b="1" dirty="0">
                <a:solidFill>
                  <a:schemeClr val="accent3">
                    <a:lumMod val="75000"/>
                  </a:schemeClr>
                </a:solidFill>
              </a:rPr>
              <a:t>.</a:t>
            </a:r>
          </a:p>
        </p:txBody>
      </p:sp>
    </p:spTree>
    <p:extLst>
      <p:ext uri="{BB962C8B-B14F-4D97-AF65-F5344CB8AC3E}">
        <p14:creationId xmlns:p14="http://schemas.microsoft.com/office/powerpoint/2010/main" val="4123055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33B682A9-8E05-D410-749C-B4FA11642D58}"/>
              </a:ext>
            </a:extLst>
          </p:cNvPr>
          <p:cNvSpPr>
            <a:spLocks noGrp="1"/>
          </p:cNvSpPr>
          <p:nvPr>
            <p:ph type="title"/>
          </p:nvPr>
        </p:nvSpPr>
        <p:spPr>
          <a:xfrm>
            <a:off x="1141413" y="618518"/>
            <a:ext cx="9905998" cy="1478570"/>
          </a:xfrm>
        </p:spPr>
        <p:txBody>
          <a:bodyPr>
            <a:normAutofit/>
          </a:bodyPr>
          <a:lstStyle/>
          <a:p>
            <a:r>
              <a:rPr lang="en-US" dirty="0" err="1"/>
              <a:t>WordCloud</a:t>
            </a:r>
            <a:r>
              <a:rPr lang="en-US" dirty="0"/>
              <a:t> – Real News</a:t>
            </a:r>
          </a:p>
        </p:txBody>
      </p:sp>
      <p:sp>
        <p:nvSpPr>
          <p:cNvPr id="3" name="Content Placeholder 2">
            <a:extLst>
              <a:ext uri="{FF2B5EF4-FFF2-40B4-BE49-F238E27FC236}">
                <a16:creationId xmlns:a16="http://schemas.microsoft.com/office/drawing/2014/main" id="{EBE8F8FD-D597-203A-9839-F12B53D0B43D}"/>
              </a:ext>
            </a:extLst>
          </p:cNvPr>
          <p:cNvSpPr>
            <a:spLocks noGrp="1"/>
          </p:cNvSpPr>
          <p:nvPr>
            <p:ph idx="1"/>
          </p:nvPr>
        </p:nvSpPr>
        <p:spPr>
          <a:xfrm>
            <a:off x="1141412" y="2249487"/>
            <a:ext cx="9905999" cy="3541714"/>
          </a:xfrm>
        </p:spPr>
        <p:txBody>
          <a:bodyPr>
            <a:normAutofit/>
          </a:bodyPr>
          <a:lstStyle/>
          <a:p>
            <a:endParaRPr lang="en-US" dirty="0"/>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6A4B1B7-2206-3ABC-F418-DD612642E2A4}"/>
                  </a:ext>
                </a:extLst>
              </p14:cNvPr>
              <p14:cNvContentPartPr/>
              <p14:nvPr/>
            </p14:nvContentPartPr>
            <p14:xfrm>
              <a:off x="2910132" y="1425267"/>
              <a:ext cx="360" cy="360"/>
            </p14:xfrm>
          </p:contentPart>
        </mc:Choice>
        <mc:Fallback xmlns="">
          <p:pic>
            <p:nvPicPr>
              <p:cNvPr id="4" name="Ink 3">
                <a:extLst>
                  <a:ext uri="{FF2B5EF4-FFF2-40B4-BE49-F238E27FC236}">
                    <a16:creationId xmlns:a16="http://schemas.microsoft.com/office/drawing/2014/main" id="{F6A4B1B7-2206-3ABC-F418-DD612642E2A4}"/>
                  </a:ext>
                </a:extLst>
              </p:cNvPr>
              <p:cNvPicPr/>
              <p:nvPr/>
            </p:nvPicPr>
            <p:blipFill>
              <a:blip r:embed="rId3"/>
              <a:stretch>
                <a:fillRect/>
              </a:stretch>
            </p:blipFill>
            <p:spPr>
              <a:xfrm>
                <a:off x="2905812" y="1420947"/>
                <a:ext cx="9000" cy="9000"/>
              </a:xfrm>
              <a:prstGeom prst="rect">
                <a:avLst/>
              </a:prstGeom>
            </p:spPr>
          </p:pic>
        </mc:Fallback>
      </mc:AlternateContent>
      <p:pic>
        <p:nvPicPr>
          <p:cNvPr id="5" name="Picture 4" descr="A black background with colorful words&#10;&#10;Description automatically generated">
            <a:extLst>
              <a:ext uri="{FF2B5EF4-FFF2-40B4-BE49-F238E27FC236}">
                <a16:creationId xmlns:a16="http://schemas.microsoft.com/office/drawing/2014/main" id="{D9A6714A-E337-83F7-C824-AAD159E9B09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088" y="1768340"/>
            <a:ext cx="9643185" cy="4902982"/>
          </a:xfrm>
          <a:prstGeom prst="rect">
            <a:avLst/>
          </a:prstGeom>
          <a:noFill/>
          <a:ln>
            <a:noFill/>
          </a:ln>
        </p:spPr>
      </p:pic>
    </p:spTree>
    <p:extLst>
      <p:ext uri="{BB962C8B-B14F-4D97-AF65-F5344CB8AC3E}">
        <p14:creationId xmlns:p14="http://schemas.microsoft.com/office/powerpoint/2010/main" val="3903450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33B682A9-8E05-D410-749C-B4FA11642D58}"/>
              </a:ext>
            </a:extLst>
          </p:cNvPr>
          <p:cNvSpPr>
            <a:spLocks noGrp="1"/>
          </p:cNvSpPr>
          <p:nvPr>
            <p:ph type="title"/>
          </p:nvPr>
        </p:nvSpPr>
        <p:spPr>
          <a:xfrm>
            <a:off x="1141413" y="618518"/>
            <a:ext cx="9905998" cy="1478570"/>
          </a:xfrm>
        </p:spPr>
        <p:txBody>
          <a:bodyPr>
            <a:normAutofit/>
          </a:bodyPr>
          <a:lstStyle/>
          <a:p>
            <a:r>
              <a:rPr lang="en-US" dirty="0" err="1"/>
              <a:t>WordCloud</a:t>
            </a:r>
            <a:r>
              <a:rPr lang="en-US" dirty="0"/>
              <a:t> – Real News</a:t>
            </a:r>
          </a:p>
        </p:txBody>
      </p:sp>
      <p:sp>
        <p:nvSpPr>
          <p:cNvPr id="3" name="Content Placeholder 2">
            <a:extLst>
              <a:ext uri="{FF2B5EF4-FFF2-40B4-BE49-F238E27FC236}">
                <a16:creationId xmlns:a16="http://schemas.microsoft.com/office/drawing/2014/main" id="{EBE8F8FD-D597-203A-9839-F12B53D0B43D}"/>
              </a:ext>
            </a:extLst>
          </p:cNvPr>
          <p:cNvSpPr>
            <a:spLocks noGrp="1"/>
          </p:cNvSpPr>
          <p:nvPr>
            <p:ph idx="1"/>
          </p:nvPr>
        </p:nvSpPr>
        <p:spPr>
          <a:xfrm>
            <a:off x="1141412" y="2249487"/>
            <a:ext cx="9905999" cy="3541714"/>
          </a:xfrm>
        </p:spPr>
        <p:txBody>
          <a:bodyPr>
            <a:normAutofit/>
          </a:bodyPr>
          <a:lstStyle/>
          <a:p>
            <a:endParaRPr lang="en-US" dirty="0"/>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6A4B1B7-2206-3ABC-F418-DD612642E2A4}"/>
                  </a:ext>
                </a:extLst>
              </p14:cNvPr>
              <p14:cNvContentPartPr/>
              <p14:nvPr/>
            </p14:nvContentPartPr>
            <p14:xfrm>
              <a:off x="2910132" y="1425267"/>
              <a:ext cx="360" cy="360"/>
            </p14:xfrm>
          </p:contentPart>
        </mc:Choice>
        <mc:Fallback xmlns="">
          <p:pic>
            <p:nvPicPr>
              <p:cNvPr id="4" name="Ink 3">
                <a:extLst>
                  <a:ext uri="{FF2B5EF4-FFF2-40B4-BE49-F238E27FC236}">
                    <a16:creationId xmlns:a16="http://schemas.microsoft.com/office/drawing/2014/main" id="{F6A4B1B7-2206-3ABC-F418-DD612642E2A4}"/>
                  </a:ext>
                </a:extLst>
              </p:cNvPr>
              <p:cNvPicPr/>
              <p:nvPr/>
            </p:nvPicPr>
            <p:blipFill>
              <a:blip r:embed="rId3"/>
              <a:stretch>
                <a:fillRect/>
              </a:stretch>
            </p:blipFill>
            <p:spPr>
              <a:xfrm>
                <a:off x="2905812" y="1420947"/>
                <a:ext cx="9000" cy="9000"/>
              </a:xfrm>
              <a:prstGeom prst="rect">
                <a:avLst/>
              </a:prstGeom>
            </p:spPr>
          </p:pic>
        </mc:Fallback>
      </mc:AlternateContent>
      <p:pic>
        <p:nvPicPr>
          <p:cNvPr id="5" name="Picture 4" descr="A black background with colorful words&#10;&#10;Description automatically generated">
            <a:extLst>
              <a:ext uri="{FF2B5EF4-FFF2-40B4-BE49-F238E27FC236}">
                <a16:creationId xmlns:a16="http://schemas.microsoft.com/office/drawing/2014/main" id="{D9A6714A-E337-83F7-C824-AAD159E9B09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6088" y="1768340"/>
            <a:ext cx="9643185" cy="4902982"/>
          </a:xfrm>
          <a:prstGeom prst="rect">
            <a:avLst/>
          </a:prstGeom>
          <a:noFill/>
          <a:ln>
            <a:noFill/>
          </a:ln>
        </p:spPr>
      </p:pic>
      <p:sp>
        <p:nvSpPr>
          <p:cNvPr id="7" name="Rectangle 6">
            <a:extLst>
              <a:ext uri="{FF2B5EF4-FFF2-40B4-BE49-F238E27FC236}">
                <a16:creationId xmlns:a16="http://schemas.microsoft.com/office/drawing/2014/main" id="{F3531C2A-3EB8-FB32-6F07-33546D130D53}"/>
              </a:ext>
            </a:extLst>
          </p:cNvPr>
          <p:cNvSpPr/>
          <p:nvPr/>
        </p:nvSpPr>
        <p:spPr>
          <a:xfrm>
            <a:off x="2324978" y="2578759"/>
            <a:ext cx="2052469" cy="85024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EC77F97-85E0-2F4B-953B-99E4091D380B}"/>
              </a:ext>
            </a:extLst>
          </p:cNvPr>
          <p:cNvSpPr/>
          <p:nvPr/>
        </p:nvSpPr>
        <p:spPr>
          <a:xfrm>
            <a:off x="1562978" y="4002509"/>
            <a:ext cx="2052469" cy="85024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5951668-D2B6-9AA8-CE89-A3A09451BD84}"/>
              </a:ext>
            </a:extLst>
          </p:cNvPr>
          <p:cNvSpPr/>
          <p:nvPr/>
        </p:nvSpPr>
        <p:spPr>
          <a:xfrm>
            <a:off x="4211806" y="5092565"/>
            <a:ext cx="2052469" cy="85024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7CEA067-B552-C078-CDF7-55F82C862FF9}"/>
              </a:ext>
            </a:extLst>
          </p:cNvPr>
          <p:cNvSpPr/>
          <p:nvPr/>
        </p:nvSpPr>
        <p:spPr>
          <a:xfrm>
            <a:off x="5443536" y="3021078"/>
            <a:ext cx="1861936" cy="49570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D71D49D-0A45-3EDB-A702-C4BEFC92F82D}"/>
              </a:ext>
            </a:extLst>
          </p:cNvPr>
          <p:cNvSpPr/>
          <p:nvPr/>
        </p:nvSpPr>
        <p:spPr>
          <a:xfrm>
            <a:off x="6410529" y="3424606"/>
            <a:ext cx="3200400" cy="49570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592A64A-E97A-2E5E-9706-EF4793625844}"/>
              </a:ext>
            </a:extLst>
          </p:cNvPr>
          <p:cNvSpPr/>
          <p:nvPr/>
        </p:nvSpPr>
        <p:spPr>
          <a:xfrm>
            <a:off x="6721813" y="1747770"/>
            <a:ext cx="2451370" cy="619193"/>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7DA9FF7-3AEB-D65D-39C8-1517DBD41232}"/>
              </a:ext>
            </a:extLst>
          </p:cNvPr>
          <p:cNvSpPr/>
          <p:nvPr/>
        </p:nvSpPr>
        <p:spPr>
          <a:xfrm>
            <a:off x="4755673" y="2249487"/>
            <a:ext cx="2264014" cy="619193"/>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578FADD-8CBB-1E87-3CD1-D43084562189}"/>
              </a:ext>
            </a:extLst>
          </p:cNvPr>
          <p:cNvSpPr/>
          <p:nvPr/>
        </p:nvSpPr>
        <p:spPr>
          <a:xfrm>
            <a:off x="7538937" y="3999903"/>
            <a:ext cx="1371600" cy="49570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90BD68CE-A665-EB55-3DB7-F194D35A25A1}"/>
              </a:ext>
            </a:extLst>
          </p:cNvPr>
          <p:cNvSpPr/>
          <p:nvPr/>
        </p:nvSpPr>
        <p:spPr>
          <a:xfrm>
            <a:off x="7538937" y="4513256"/>
            <a:ext cx="1371600" cy="49570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57AB334-A69C-DA63-B475-0BADDD0B7528}"/>
              </a:ext>
            </a:extLst>
          </p:cNvPr>
          <p:cNvSpPr/>
          <p:nvPr/>
        </p:nvSpPr>
        <p:spPr>
          <a:xfrm>
            <a:off x="1612187" y="6083346"/>
            <a:ext cx="1675762" cy="52224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F1DDA7E-5B3E-CD88-65AC-94CCFC5B4E04}"/>
              </a:ext>
            </a:extLst>
          </p:cNvPr>
          <p:cNvSpPr/>
          <p:nvPr/>
        </p:nvSpPr>
        <p:spPr>
          <a:xfrm>
            <a:off x="3347406" y="6107930"/>
            <a:ext cx="2096130" cy="52224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A992AD3-5763-7985-D978-866F328E90C1}"/>
              </a:ext>
            </a:extLst>
          </p:cNvPr>
          <p:cNvSpPr/>
          <p:nvPr/>
        </p:nvSpPr>
        <p:spPr>
          <a:xfrm>
            <a:off x="4068040" y="2271713"/>
            <a:ext cx="691283" cy="443893"/>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7708D75-A513-E997-2F1D-693B5FC1F948}"/>
              </a:ext>
            </a:extLst>
          </p:cNvPr>
          <p:cNvSpPr/>
          <p:nvPr/>
        </p:nvSpPr>
        <p:spPr>
          <a:xfrm>
            <a:off x="8224737" y="6047378"/>
            <a:ext cx="2096130" cy="49570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DEF4FBF-1559-DA49-E3AD-106FEFE32EED}"/>
              </a:ext>
            </a:extLst>
          </p:cNvPr>
          <p:cNvSpPr/>
          <p:nvPr/>
        </p:nvSpPr>
        <p:spPr>
          <a:xfrm>
            <a:off x="6941635" y="4072713"/>
            <a:ext cx="597302" cy="1669683"/>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B2FF8B5-E285-4F0B-6E6C-E9838D20A4DA}"/>
              </a:ext>
            </a:extLst>
          </p:cNvPr>
          <p:cNvSpPr/>
          <p:nvPr/>
        </p:nvSpPr>
        <p:spPr>
          <a:xfrm>
            <a:off x="6530035" y="3869857"/>
            <a:ext cx="597302" cy="120027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57EF6BF1-7170-08B9-59C4-38F7DE1394EE}"/>
              </a:ext>
            </a:extLst>
          </p:cNvPr>
          <p:cNvSpPr/>
          <p:nvPr/>
        </p:nvSpPr>
        <p:spPr>
          <a:xfrm>
            <a:off x="4467873" y="4691637"/>
            <a:ext cx="1796402" cy="49570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7B16D84-E6FE-F828-05C3-3C74D5496747}"/>
              </a:ext>
            </a:extLst>
          </p:cNvPr>
          <p:cNvSpPr/>
          <p:nvPr/>
        </p:nvSpPr>
        <p:spPr>
          <a:xfrm>
            <a:off x="1349290" y="3619886"/>
            <a:ext cx="1796402" cy="49570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5D64D304-E49F-4250-70FA-EBBFEB30298B}"/>
              </a:ext>
            </a:extLst>
          </p:cNvPr>
          <p:cNvSpPr txBox="1"/>
          <p:nvPr/>
        </p:nvSpPr>
        <p:spPr>
          <a:xfrm>
            <a:off x="9694762" y="831447"/>
            <a:ext cx="2363887" cy="4524315"/>
          </a:xfrm>
          <a:prstGeom prst="rect">
            <a:avLst/>
          </a:prstGeom>
          <a:noFill/>
        </p:spPr>
        <p:txBody>
          <a:bodyPr wrap="square" rtlCol="0">
            <a:spAutoFit/>
          </a:bodyPr>
          <a:lstStyle/>
          <a:p>
            <a:pPr algn="r"/>
            <a:r>
              <a:rPr lang="en-US" dirty="0">
                <a:solidFill>
                  <a:srgbClr val="FFFF00"/>
                </a:solidFill>
              </a:rPr>
              <a:t>Notable words include:</a:t>
            </a:r>
          </a:p>
          <a:p>
            <a:pPr algn="r"/>
            <a:r>
              <a:rPr lang="en-US" dirty="0">
                <a:solidFill>
                  <a:schemeClr val="tx1">
                    <a:lumMod val="95000"/>
                  </a:schemeClr>
                </a:solidFill>
              </a:rPr>
              <a:t>Trump</a:t>
            </a:r>
          </a:p>
          <a:p>
            <a:pPr algn="r"/>
            <a:r>
              <a:rPr lang="en-US" dirty="0">
                <a:solidFill>
                  <a:schemeClr val="tx1">
                    <a:lumMod val="95000"/>
                  </a:schemeClr>
                </a:solidFill>
              </a:rPr>
              <a:t>Prison</a:t>
            </a:r>
          </a:p>
          <a:p>
            <a:pPr algn="r"/>
            <a:r>
              <a:rPr lang="en-US" dirty="0">
                <a:solidFill>
                  <a:schemeClr val="tx1">
                    <a:lumMod val="95000"/>
                  </a:schemeClr>
                </a:solidFill>
              </a:rPr>
              <a:t>Harris</a:t>
            </a:r>
          </a:p>
          <a:p>
            <a:pPr algn="r"/>
            <a:r>
              <a:rPr lang="en-US" dirty="0">
                <a:solidFill>
                  <a:schemeClr val="tx1">
                    <a:lumMod val="95000"/>
                  </a:schemeClr>
                </a:solidFill>
              </a:rPr>
              <a:t>Candidate</a:t>
            </a:r>
          </a:p>
          <a:p>
            <a:pPr algn="r"/>
            <a:r>
              <a:rPr lang="en-US" dirty="0">
                <a:solidFill>
                  <a:schemeClr val="tx1">
                    <a:lumMod val="95000"/>
                  </a:schemeClr>
                </a:solidFill>
              </a:rPr>
              <a:t>Biden</a:t>
            </a:r>
          </a:p>
          <a:p>
            <a:pPr algn="r"/>
            <a:r>
              <a:rPr lang="en-US" dirty="0">
                <a:solidFill>
                  <a:schemeClr val="tx1">
                    <a:lumMod val="95000"/>
                  </a:schemeClr>
                </a:solidFill>
              </a:rPr>
              <a:t>Republican</a:t>
            </a:r>
          </a:p>
          <a:p>
            <a:pPr algn="r"/>
            <a:r>
              <a:rPr lang="en-US" dirty="0">
                <a:solidFill>
                  <a:schemeClr val="tx1">
                    <a:lumMod val="95000"/>
                  </a:schemeClr>
                </a:solidFill>
              </a:rPr>
              <a:t>Campaign</a:t>
            </a:r>
          </a:p>
          <a:p>
            <a:pPr algn="r"/>
            <a:r>
              <a:rPr lang="en-US" dirty="0">
                <a:solidFill>
                  <a:schemeClr val="tx1">
                    <a:lumMod val="95000"/>
                  </a:schemeClr>
                </a:solidFill>
              </a:rPr>
              <a:t>Democratic</a:t>
            </a:r>
          </a:p>
          <a:p>
            <a:pPr algn="r"/>
            <a:r>
              <a:rPr lang="en-US" dirty="0">
                <a:solidFill>
                  <a:schemeClr val="tx1">
                    <a:lumMod val="95000"/>
                  </a:schemeClr>
                </a:solidFill>
              </a:rPr>
              <a:t>Media</a:t>
            </a:r>
          </a:p>
          <a:p>
            <a:pPr algn="r"/>
            <a:r>
              <a:rPr lang="en-US" dirty="0">
                <a:solidFill>
                  <a:schemeClr val="tx1">
                    <a:lumMod val="95000"/>
                  </a:schemeClr>
                </a:solidFill>
              </a:rPr>
              <a:t>Contracts</a:t>
            </a:r>
          </a:p>
          <a:p>
            <a:pPr algn="r"/>
            <a:r>
              <a:rPr lang="en-US" dirty="0">
                <a:solidFill>
                  <a:schemeClr val="tx1">
                    <a:lumMod val="95000"/>
                  </a:schemeClr>
                </a:solidFill>
              </a:rPr>
              <a:t>Senate</a:t>
            </a:r>
          </a:p>
          <a:p>
            <a:pPr algn="r"/>
            <a:r>
              <a:rPr lang="en-US" dirty="0">
                <a:solidFill>
                  <a:schemeClr val="tx1">
                    <a:lumMod val="95000"/>
                  </a:schemeClr>
                </a:solidFill>
              </a:rPr>
              <a:t>Geo </a:t>
            </a:r>
          </a:p>
          <a:p>
            <a:pPr algn="r"/>
            <a:r>
              <a:rPr lang="en-US" dirty="0">
                <a:solidFill>
                  <a:schemeClr val="tx1">
                    <a:lumMod val="95000"/>
                  </a:schemeClr>
                </a:solidFill>
              </a:rPr>
              <a:t>Group</a:t>
            </a:r>
          </a:p>
          <a:p>
            <a:pPr algn="r"/>
            <a:r>
              <a:rPr lang="en-US" dirty="0">
                <a:solidFill>
                  <a:schemeClr val="tx1">
                    <a:lumMod val="95000"/>
                  </a:schemeClr>
                </a:solidFill>
              </a:rPr>
              <a:t>American</a:t>
            </a:r>
          </a:p>
          <a:p>
            <a:pPr algn="r"/>
            <a:r>
              <a:rPr lang="en-US" dirty="0">
                <a:solidFill>
                  <a:schemeClr val="tx1">
                    <a:lumMod val="95000"/>
                  </a:schemeClr>
                </a:solidFill>
              </a:rPr>
              <a:t>People</a:t>
            </a:r>
          </a:p>
        </p:txBody>
      </p:sp>
    </p:spTree>
    <p:extLst>
      <p:ext uri="{BB962C8B-B14F-4D97-AF65-F5344CB8AC3E}">
        <p14:creationId xmlns:p14="http://schemas.microsoft.com/office/powerpoint/2010/main" val="776617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3F4C85B8-F0C2-6A3A-183A-0170F5E85B28}"/>
              </a:ext>
            </a:extLst>
          </p:cNvPr>
          <p:cNvSpPr>
            <a:spLocks noGrp="1"/>
          </p:cNvSpPr>
          <p:nvPr>
            <p:ph type="title"/>
          </p:nvPr>
        </p:nvSpPr>
        <p:spPr>
          <a:xfrm>
            <a:off x="1141413" y="618518"/>
            <a:ext cx="9905998" cy="1478570"/>
          </a:xfrm>
        </p:spPr>
        <p:txBody>
          <a:bodyPr>
            <a:normAutofit/>
          </a:bodyPr>
          <a:lstStyle/>
          <a:p>
            <a:r>
              <a:rPr lang="en-US" dirty="0" err="1"/>
              <a:t>WordCloud</a:t>
            </a:r>
            <a:r>
              <a:rPr lang="en-US" dirty="0"/>
              <a:t> – Fake News</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pic>
        <p:nvPicPr>
          <p:cNvPr id="4" name="Content Placeholder 3" descr="A black background with words&#10;&#10;Description automatically generated">
            <a:extLst>
              <a:ext uri="{FF2B5EF4-FFF2-40B4-BE49-F238E27FC236}">
                <a16:creationId xmlns:a16="http://schemas.microsoft.com/office/drawing/2014/main" id="{0139CABA-564C-1529-B160-82C37BB9257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3275" y="1698947"/>
            <a:ext cx="9631264" cy="4897116"/>
          </a:xfrm>
          <a:prstGeom prst="rect">
            <a:avLst/>
          </a:prstGeom>
          <a:noFill/>
          <a:ln>
            <a:noFill/>
          </a:ln>
        </p:spPr>
      </p:pic>
    </p:spTree>
    <p:extLst>
      <p:ext uri="{BB962C8B-B14F-4D97-AF65-F5344CB8AC3E}">
        <p14:creationId xmlns:p14="http://schemas.microsoft.com/office/powerpoint/2010/main" val="97470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3F4C85B8-F0C2-6A3A-183A-0170F5E85B28}"/>
              </a:ext>
            </a:extLst>
          </p:cNvPr>
          <p:cNvSpPr>
            <a:spLocks noGrp="1"/>
          </p:cNvSpPr>
          <p:nvPr>
            <p:ph type="title"/>
          </p:nvPr>
        </p:nvSpPr>
        <p:spPr>
          <a:xfrm>
            <a:off x="1141413" y="618518"/>
            <a:ext cx="9905998" cy="1478570"/>
          </a:xfrm>
        </p:spPr>
        <p:txBody>
          <a:bodyPr>
            <a:normAutofit/>
          </a:bodyPr>
          <a:lstStyle/>
          <a:p>
            <a:r>
              <a:rPr lang="en-US" dirty="0" err="1"/>
              <a:t>WordCloud</a:t>
            </a:r>
            <a:r>
              <a:rPr lang="en-US" dirty="0"/>
              <a:t> – Fake News</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pic>
        <p:nvPicPr>
          <p:cNvPr id="4" name="Content Placeholder 3" descr="A black background with words&#10;&#10;Description automatically generated">
            <a:extLst>
              <a:ext uri="{FF2B5EF4-FFF2-40B4-BE49-F238E27FC236}">
                <a16:creationId xmlns:a16="http://schemas.microsoft.com/office/drawing/2014/main" id="{0139CABA-564C-1529-B160-82C37BB9257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8999" y="1711439"/>
            <a:ext cx="9631264" cy="4897116"/>
          </a:xfrm>
          <a:prstGeom prst="rect">
            <a:avLst/>
          </a:prstGeom>
          <a:noFill/>
          <a:ln>
            <a:noFill/>
          </a:ln>
        </p:spPr>
      </p:pic>
      <p:sp>
        <p:nvSpPr>
          <p:cNvPr id="3" name="Rectangle 2">
            <a:extLst>
              <a:ext uri="{FF2B5EF4-FFF2-40B4-BE49-F238E27FC236}">
                <a16:creationId xmlns:a16="http://schemas.microsoft.com/office/drawing/2014/main" id="{8AF8769E-8222-4F73-2B45-0B0CC5AE0FE4}"/>
              </a:ext>
            </a:extLst>
          </p:cNvPr>
          <p:cNvSpPr/>
          <p:nvPr/>
        </p:nvSpPr>
        <p:spPr>
          <a:xfrm>
            <a:off x="6086847" y="2933293"/>
            <a:ext cx="2766609" cy="49570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B1D588-F80C-F73A-83F2-0204EAA8D4FD}"/>
              </a:ext>
            </a:extLst>
          </p:cNvPr>
          <p:cNvSpPr/>
          <p:nvPr/>
        </p:nvSpPr>
        <p:spPr>
          <a:xfrm>
            <a:off x="3894882" y="5198656"/>
            <a:ext cx="2191966" cy="50840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DAD85CD-8979-6F75-7CDE-DCCBE38FFCD8}"/>
              </a:ext>
            </a:extLst>
          </p:cNvPr>
          <p:cNvSpPr/>
          <p:nvPr/>
        </p:nvSpPr>
        <p:spPr>
          <a:xfrm>
            <a:off x="6083163" y="4761353"/>
            <a:ext cx="2191966" cy="50840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F78DD4-5804-C57B-362E-5D66ACD0845D}"/>
              </a:ext>
            </a:extLst>
          </p:cNvPr>
          <p:cNvSpPr/>
          <p:nvPr/>
        </p:nvSpPr>
        <p:spPr>
          <a:xfrm>
            <a:off x="2695137" y="3761599"/>
            <a:ext cx="1352856" cy="36293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A9961D-9FA9-24F1-20CD-433E384D71E0}"/>
              </a:ext>
            </a:extLst>
          </p:cNvPr>
          <p:cNvSpPr/>
          <p:nvPr/>
        </p:nvSpPr>
        <p:spPr>
          <a:xfrm>
            <a:off x="4412672" y="1823058"/>
            <a:ext cx="1532213" cy="40359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37DE5B2-B103-0A4E-D115-F7694999F40B}"/>
              </a:ext>
            </a:extLst>
          </p:cNvPr>
          <p:cNvSpPr/>
          <p:nvPr/>
        </p:nvSpPr>
        <p:spPr>
          <a:xfrm>
            <a:off x="7401799" y="2085806"/>
            <a:ext cx="1753215" cy="40359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C922C68-7BAC-F274-4C89-1D7081E5B88F}"/>
              </a:ext>
            </a:extLst>
          </p:cNvPr>
          <p:cNvSpPr/>
          <p:nvPr/>
        </p:nvSpPr>
        <p:spPr>
          <a:xfrm>
            <a:off x="8657414" y="4562916"/>
            <a:ext cx="1373089" cy="40359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C6AAC9F-F4C0-C6CA-9F5E-1E54373989C6}"/>
              </a:ext>
            </a:extLst>
          </p:cNvPr>
          <p:cNvSpPr/>
          <p:nvPr/>
        </p:nvSpPr>
        <p:spPr>
          <a:xfrm>
            <a:off x="2546348" y="4041481"/>
            <a:ext cx="486488" cy="124022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40F035A-1EF8-14F4-242C-CFBE0F3F88E0}"/>
              </a:ext>
            </a:extLst>
          </p:cNvPr>
          <p:cNvSpPr/>
          <p:nvPr/>
        </p:nvSpPr>
        <p:spPr>
          <a:xfrm>
            <a:off x="2885077" y="5056187"/>
            <a:ext cx="486488" cy="85604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5924EF6-CB36-0224-9719-C372E40EE337}"/>
              </a:ext>
            </a:extLst>
          </p:cNvPr>
          <p:cNvSpPr/>
          <p:nvPr/>
        </p:nvSpPr>
        <p:spPr>
          <a:xfrm>
            <a:off x="6117295" y="3839673"/>
            <a:ext cx="1134342" cy="36293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C6076C5-706E-ECCE-2C57-88C42782F9B6}"/>
              </a:ext>
            </a:extLst>
          </p:cNvPr>
          <p:cNvSpPr/>
          <p:nvPr/>
        </p:nvSpPr>
        <p:spPr>
          <a:xfrm>
            <a:off x="3371565" y="2785841"/>
            <a:ext cx="793160" cy="36293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E7022D3-62A9-8016-828B-7E19393D8077}"/>
              </a:ext>
            </a:extLst>
          </p:cNvPr>
          <p:cNvSpPr/>
          <p:nvPr/>
        </p:nvSpPr>
        <p:spPr>
          <a:xfrm>
            <a:off x="1343922" y="3752664"/>
            <a:ext cx="532500" cy="36293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BD5B33B-C6C4-CDB1-3D55-EC1DD72EDDB4}"/>
              </a:ext>
            </a:extLst>
          </p:cNvPr>
          <p:cNvSpPr/>
          <p:nvPr/>
        </p:nvSpPr>
        <p:spPr>
          <a:xfrm>
            <a:off x="7944996" y="6135687"/>
            <a:ext cx="1210018" cy="36293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4836F33D-313F-C2B5-12CA-01664A5B25B4}"/>
              </a:ext>
            </a:extLst>
          </p:cNvPr>
          <p:cNvSpPr txBox="1"/>
          <p:nvPr/>
        </p:nvSpPr>
        <p:spPr>
          <a:xfrm>
            <a:off x="9694762" y="831447"/>
            <a:ext cx="2363887" cy="3693319"/>
          </a:xfrm>
          <a:prstGeom prst="rect">
            <a:avLst/>
          </a:prstGeom>
          <a:noFill/>
        </p:spPr>
        <p:txBody>
          <a:bodyPr wrap="square" rtlCol="0">
            <a:spAutoFit/>
          </a:bodyPr>
          <a:lstStyle/>
          <a:p>
            <a:pPr algn="r"/>
            <a:r>
              <a:rPr lang="en-US" dirty="0">
                <a:solidFill>
                  <a:srgbClr val="FFFF00"/>
                </a:solidFill>
              </a:rPr>
              <a:t>Notable words include:</a:t>
            </a:r>
          </a:p>
          <a:p>
            <a:pPr algn="r"/>
            <a:r>
              <a:rPr lang="en-US" dirty="0">
                <a:solidFill>
                  <a:schemeClr val="tx1">
                    <a:lumMod val="95000"/>
                  </a:schemeClr>
                </a:solidFill>
              </a:rPr>
              <a:t>Trump</a:t>
            </a:r>
          </a:p>
          <a:p>
            <a:pPr algn="r"/>
            <a:r>
              <a:rPr lang="en-US" dirty="0">
                <a:solidFill>
                  <a:schemeClr val="tx1">
                    <a:lumMod val="95000"/>
                  </a:schemeClr>
                </a:solidFill>
              </a:rPr>
              <a:t>President</a:t>
            </a:r>
          </a:p>
          <a:p>
            <a:pPr algn="r"/>
            <a:r>
              <a:rPr lang="en-US" dirty="0">
                <a:solidFill>
                  <a:schemeClr val="tx1">
                    <a:lumMod val="95000"/>
                  </a:schemeClr>
                </a:solidFill>
              </a:rPr>
              <a:t>Election</a:t>
            </a:r>
          </a:p>
          <a:p>
            <a:pPr algn="r"/>
            <a:r>
              <a:rPr lang="en-US" dirty="0">
                <a:solidFill>
                  <a:schemeClr val="tx1">
                    <a:lumMod val="95000"/>
                  </a:schemeClr>
                </a:solidFill>
              </a:rPr>
              <a:t>Campaign</a:t>
            </a:r>
          </a:p>
          <a:p>
            <a:pPr algn="r"/>
            <a:r>
              <a:rPr lang="en-US" dirty="0">
                <a:solidFill>
                  <a:schemeClr val="tx1">
                    <a:lumMod val="95000"/>
                  </a:schemeClr>
                </a:solidFill>
              </a:rPr>
              <a:t>Harris</a:t>
            </a:r>
          </a:p>
          <a:p>
            <a:pPr algn="r"/>
            <a:r>
              <a:rPr lang="en-US" dirty="0">
                <a:solidFill>
                  <a:schemeClr val="tx1">
                    <a:lumMod val="95000"/>
                  </a:schemeClr>
                </a:solidFill>
              </a:rPr>
              <a:t>Donald</a:t>
            </a:r>
          </a:p>
          <a:p>
            <a:pPr algn="r"/>
            <a:r>
              <a:rPr lang="en-US" dirty="0">
                <a:solidFill>
                  <a:schemeClr val="tx1">
                    <a:lumMod val="95000"/>
                  </a:schemeClr>
                </a:solidFill>
              </a:rPr>
              <a:t>Vice</a:t>
            </a:r>
          </a:p>
          <a:p>
            <a:pPr algn="r"/>
            <a:r>
              <a:rPr lang="en-US" dirty="0">
                <a:solidFill>
                  <a:schemeClr val="tx1">
                    <a:lumMod val="95000"/>
                  </a:schemeClr>
                </a:solidFill>
              </a:rPr>
              <a:t>State</a:t>
            </a:r>
          </a:p>
          <a:p>
            <a:pPr algn="r"/>
            <a:r>
              <a:rPr lang="en-US" dirty="0">
                <a:solidFill>
                  <a:schemeClr val="tx1">
                    <a:lumMod val="95000"/>
                  </a:schemeClr>
                </a:solidFill>
              </a:rPr>
              <a:t>New</a:t>
            </a:r>
          </a:p>
          <a:p>
            <a:pPr algn="r"/>
            <a:r>
              <a:rPr lang="en-US" dirty="0">
                <a:solidFill>
                  <a:schemeClr val="tx1">
                    <a:lumMod val="95000"/>
                  </a:schemeClr>
                </a:solidFill>
              </a:rPr>
              <a:t>Voters</a:t>
            </a:r>
          </a:p>
          <a:p>
            <a:pPr algn="r"/>
            <a:r>
              <a:rPr lang="en-US" dirty="0">
                <a:solidFill>
                  <a:schemeClr val="tx1">
                    <a:lumMod val="95000"/>
                  </a:schemeClr>
                </a:solidFill>
              </a:rPr>
              <a:t>Support</a:t>
            </a:r>
          </a:p>
          <a:p>
            <a:pPr algn="r"/>
            <a:r>
              <a:rPr lang="en-US" dirty="0">
                <a:solidFill>
                  <a:schemeClr val="tx1">
                    <a:lumMod val="95000"/>
                  </a:schemeClr>
                </a:solidFill>
              </a:rPr>
              <a:t>US</a:t>
            </a:r>
          </a:p>
        </p:txBody>
      </p:sp>
    </p:spTree>
    <p:extLst>
      <p:ext uri="{BB962C8B-B14F-4D97-AF65-F5344CB8AC3E}">
        <p14:creationId xmlns:p14="http://schemas.microsoft.com/office/powerpoint/2010/main" val="3898857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01313977-A5B6-0F16-21B2-26A2AF420BD8}"/>
              </a:ext>
            </a:extLst>
          </p:cNvPr>
          <p:cNvSpPr>
            <a:spLocks noGrp="1"/>
          </p:cNvSpPr>
          <p:nvPr>
            <p:ph type="title"/>
          </p:nvPr>
        </p:nvSpPr>
        <p:spPr>
          <a:xfrm>
            <a:off x="1141413" y="618518"/>
            <a:ext cx="9905998" cy="1478570"/>
          </a:xfrm>
        </p:spPr>
        <p:txBody>
          <a:bodyPr>
            <a:normAutofit/>
          </a:bodyPr>
          <a:lstStyle/>
          <a:p>
            <a:r>
              <a:rPr lang="en-US" dirty="0" err="1"/>
              <a:t>Wordcloud</a:t>
            </a:r>
            <a:r>
              <a:rPr lang="en-US" dirty="0"/>
              <a:t> </a:t>
            </a:r>
          </a:p>
        </p:txBody>
      </p:sp>
      <p:sp>
        <p:nvSpPr>
          <p:cNvPr id="3" name="Content Placeholder 2">
            <a:extLst>
              <a:ext uri="{FF2B5EF4-FFF2-40B4-BE49-F238E27FC236}">
                <a16:creationId xmlns:a16="http://schemas.microsoft.com/office/drawing/2014/main" id="{4EDFAC1E-2134-62D0-9036-BADF4D50B3C9}"/>
              </a:ext>
            </a:extLst>
          </p:cNvPr>
          <p:cNvSpPr>
            <a:spLocks noGrp="1"/>
          </p:cNvSpPr>
          <p:nvPr>
            <p:ph idx="1"/>
          </p:nvPr>
        </p:nvSpPr>
        <p:spPr>
          <a:xfrm>
            <a:off x="1141412" y="2249487"/>
            <a:ext cx="9905999" cy="3541714"/>
          </a:xfrm>
        </p:spPr>
        <p:txBody>
          <a:bodyPr>
            <a:normAutofit/>
          </a:bodyPr>
          <a:lstStyle/>
          <a:p>
            <a:r>
              <a:rPr lang="en-US" u="sng" dirty="0"/>
              <a:t>Harris</a:t>
            </a:r>
            <a:r>
              <a:rPr lang="en-US" dirty="0"/>
              <a:t> has been de-emphasized in Fake News</a:t>
            </a:r>
          </a:p>
          <a:p>
            <a:r>
              <a:rPr lang="en-US" u="sng" dirty="0"/>
              <a:t>Trump</a:t>
            </a:r>
            <a:r>
              <a:rPr lang="en-US" dirty="0"/>
              <a:t> retains similar or equal emphasis in both Fake News and Real News</a:t>
            </a:r>
          </a:p>
          <a:p>
            <a:r>
              <a:rPr lang="en-US" dirty="0"/>
              <a:t>Less words are as pronounced in Fake News than Real News</a:t>
            </a:r>
          </a:p>
          <a:p>
            <a:r>
              <a:rPr lang="en-US" dirty="0"/>
              <a:t>Both news highlight major current events like the election </a:t>
            </a:r>
            <a:r>
              <a:rPr lang="en-US" u="sng" dirty="0"/>
              <a:t>campaign</a:t>
            </a:r>
          </a:p>
          <a:p>
            <a:r>
              <a:rPr lang="en-US" dirty="0"/>
              <a:t>Real News has more detailed terms like </a:t>
            </a:r>
            <a:r>
              <a:rPr lang="en-US" u="sng" dirty="0"/>
              <a:t>Geo Group</a:t>
            </a:r>
            <a:r>
              <a:rPr lang="en-US" dirty="0"/>
              <a:t>, </a:t>
            </a:r>
            <a:r>
              <a:rPr lang="en-US" u="sng" dirty="0"/>
              <a:t>Contracts</a:t>
            </a:r>
            <a:r>
              <a:rPr lang="en-US" dirty="0"/>
              <a:t>, and </a:t>
            </a:r>
            <a:r>
              <a:rPr lang="en-US" u="sng" dirty="0"/>
              <a:t>Prison</a:t>
            </a:r>
          </a:p>
          <a:p>
            <a:endParaRPr lang="en-US" dirty="0"/>
          </a:p>
          <a:p>
            <a:endParaRPr lang="en-US" dirty="0"/>
          </a:p>
          <a:p>
            <a:endParaRPr lang="en-US" dirty="0"/>
          </a:p>
          <a:p>
            <a:endParaRPr lang="en-US" dirty="0"/>
          </a:p>
          <a:p>
            <a:endParaRPr lang="en-US" dirty="0"/>
          </a:p>
          <a:p>
            <a:endParaRPr lang="en-US" dirty="0"/>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
        <p:nvSpPr>
          <p:cNvPr id="5" name="TextBox 4">
            <a:extLst>
              <a:ext uri="{FF2B5EF4-FFF2-40B4-BE49-F238E27FC236}">
                <a16:creationId xmlns:a16="http://schemas.microsoft.com/office/drawing/2014/main" id="{DF7824F3-B396-D1B8-082E-D7BCDB463128}"/>
              </a:ext>
            </a:extLst>
          </p:cNvPr>
          <p:cNvSpPr txBox="1"/>
          <p:nvPr/>
        </p:nvSpPr>
        <p:spPr>
          <a:xfrm>
            <a:off x="8025624" y="1758196"/>
            <a:ext cx="2957139" cy="400110"/>
          </a:xfrm>
          <a:prstGeom prst="rect">
            <a:avLst/>
          </a:prstGeom>
          <a:noFill/>
        </p:spPr>
        <p:txBody>
          <a:bodyPr wrap="square" rtlCol="0">
            <a:spAutoFit/>
          </a:bodyPr>
          <a:lstStyle/>
          <a:p>
            <a:r>
              <a:rPr lang="en-US" sz="2000" b="1" dirty="0"/>
              <a:t>Noticeable Differences</a:t>
            </a:r>
          </a:p>
        </p:txBody>
      </p:sp>
    </p:spTree>
    <p:extLst>
      <p:ext uri="{BB962C8B-B14F-4D97-AF65-F5344CB8AC3E}">
        <p14:creationId xmlns:p14="http://schemas.microsoft.com/office/powerpoint/2010/main" val="2729208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1" name="Rectangle 109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092" name="Rectangle 1091">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093"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F5A38F3-F38F-4D61-FB15-002690B800F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Word Frequency</a:t>
            </a:r>
          </a:p>
        </p:txBody>
      </p:sp>
      <p:sp>
        <p:nvSpPr>
          <p:cNvPr id="3" name="Content Placeholder 2">
            <a:extLst>
              <a:ext uri="{FF2B5EF4-FFF2-40B4-BE49-F238E27FC236}">
                <a16:creationId xmlns:a16="http://schemas.microsoft.com/office/drawing/2014/main" id="{748950AB-234D-0067-709F-85E3B798E6DB}"/>
              </a:ext>
            </a:extLst>
          </p:cNvPr>
          <p:cNvSpPr>
            <a:spLocks noGrp="1"/>
          </p:cNvSpPr>
          <p:nvPr>
            <p:ph idx="1"/>
          </p:nvPr>
        </p:nvSpPr>
        <p:spPr>
          <a:xfrm>
            <a:off x="844620" y="2249487"/>
            <a:ext cx="2862444" cy="3957302"/>
          </a:xfrm>
        </p:spPr>
        <p:txBody>
          <a:bodyPr>
            <a:normAutofit/>
          </a:bodyPr>
          <a:lstStyle/>
          <a:p>
            <a:endParaRPr lang="en-US" sz="1400" dirty="0">
              <a:solidFill>
                <a:srgbClr val="FFFFFF"/>
              </a:solidFill>
            </a:endParaRPr>
          </a:p>
        </p:txBody>
      </p:sp>
      <p:grpSp>
        <p:nvGrpSpPr>
          <p:cNvPr id="1094" name="Group 109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09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09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9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9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9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0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0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0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0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0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0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0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10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0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0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11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2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2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1026" name="Picture 2">
            <a:extLst>
              <a:ext uri="{FF2B5EF4-FFF2-40B4-BE49-F238E27FC236}">
                <a16:creationId xmlns:a16="http://schemas.microsoft.com/office/drawing/2014/main" id="{800A3B3B-A263-05E0-3787-80A2071D728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1778" y="988557"/>
            <a:ext cx="6844045" cy="4876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745697"/>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91" name="Rectangle 109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092" name="Rectangle 1091">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093"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FF5A38F3-F38F-4D61-FB15-002690B800F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Word Frequency</a:t>
            </a:r>
          </a:p>
        </p:txBody>
      </p:sp>
      <p:sp>
        <p:nvSpPr>
          <p:cNvPr id="3" name="Content Placeholder 2">
            <a:extLst>
              <a:ext uri="{FF2B5EF4-FFF2-40B4-BE49-F238E27FC236}">
                <a16:creationId xmlns:a16="http://schemas.microsoft.com/office/drawing/2014/main" id="{748950AB-234D-0067-709F-85E3B798E6DB}"/>
              </a:ext>
            </a:extLst>
          </p:cNvPr>
          <p:cNvSpPr>
            <a:spLocks noGrp="1"/>
          </p:cNvSpPr>
          <p:nvPr>
            <p:ph idx="1"/>
          </p:nvPr>
        </p:nvSpPr>
        <p:spPr>
          <a:xfrm>
            <a:off x="844620" y="2249487"/>
            <a:ext cx="2862444" cy="3957302"/>
          </a:xfrm>
        </p:spPr>
        <p:txBody>
          <a:bodyPr>
            <a:normAutofit lnSpcReduction="10000"/>
          </a:bodyPr>
          <a:lstStyle/>
          <a:p>
            <a:r>
              <a:rPr lang="en-US" sz="1800" b="1" dirty="0"/>
              <a:t>Most terms do not appear more than 10 times</a:t>
            </a:r>
          </a:p>
          <a:p>
            <a:r>
              <a:rPr lang="en-US" sz="1800" b="1" dirty="0"/>
              <a:t>Trump has the most mention by more than 3x the other words</a:t>
            </a:r>
          </a:p>
          <a:p>
            <a:r>
              <a:rPr lang="en-US" sz="1800" b="1" dirty="0"/>
              <a:t>Next highest word is </a:t>
            </a:r>
            <a:r>
              <a:rPr lang="en-US" sz="1800" b="1" u="sng" dirty="0"/>
              <a:t>president</a:t>
            </a:r>
            <a:r>
              <a:rPr lang="en-US" sz="1800" b="1" dirty="0"/>
              <a:t>, either referencing the </a:t>
            </a:r>
            <a:r>
              <a:rPr lang="en-US" sz="1800" b="1" u="sng" dirty="0"/>
              <a:t>campaign</a:t>
            </a:r>
            <a:r>
              <a:rPr lang="en-US" sz="1800" b="1" dirty="0"/>
              <a:t> or as a title for </a:t>
            </a:r>
            <a:r>
              <a:rPr lang="en-US" sz="1800" b="1" u="sng" dirty="0"/>
              <a:t>Trump</a:t>
            </a:r>
            <a:r>
              <a:rPr lang="en-US" sz="1800" b="1" dirty="0"/>
              <a:t>. </a:t>
            </a:r>
          </a:p>
          <a:p>
            <a:r>
              <a:rPr lang="en-US" sz="1800" b="1" dirty="0"/>
              <a:t>Note that </a:t>
            </a:r>
            <a:r>
              <a:rPr lang="en-US" sz="1800" b="1" u="sng" dirty="0"/>
              <a:t>Biden</a:t>
            </a:r>
            <a:r>
              <a:rPr lang="en-US" sz="1800" b="1" dirty="0"/>
              <a:t> is not present in this chart </a:t>
            </a:r>
          </a:p>
          <a:p>
            <a:endParaRPr lang="en-US" sz="1800" b="1" dirty="0"/>
          </a:p>
        </p:txBody>
      </p:sp>
      <p:grpSp>
        <p:nvGrpSpPr>
          <p:cNvPr id="1094" name="Group 1093">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095"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096"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97"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98"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99"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00"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01"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02"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03"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04"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05"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06"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107"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08"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09"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10"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11"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112"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13"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14"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15"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16"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17"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18"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19"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20"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21"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1026" name="Picture 2">
            <a:extLst>
              <a:ext uri="{FF2B5EF4-FFF2-40B4-BE49-F238E27FC236}">
                <a16:creationId xmlns:a16="http://schemas.microsoft.com/office/drawing/2014/main" id="{800A3B3B-A263-05E0-3787-80A2071D728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1778" y="988557"/>
            <a:ext cx="6844045" cy="487638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8C89931-A8B2-292D-F787-5003EDBD943A}"/>
              </a:ext>
            </a:extLst>
          </p:cNvPr>
          <p:cNvCxnSpPr/>
          <p:nvPr/>
        </p:nvCxnSpPr>
        <p:spPr>
          <a:xfrm>
            <a:off x="5165388" y="3933383"/>
            <a:ext cx="6274340" cy="0"/>
          </a:xfrm>
          <a:prstGeom prst="line">
            <a:avLst/>
          </a:prstGeom>
          <a:ln w="381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16ECF83-CB70-AD56-3C87-5CA25D01F981}"/>
                  </a:ext>
                </a:extLst>
              </p14:cNvPr>
              <p14:cNvContentPartPr/>
              <p14:nvPr/>
            </p14:nvContentPartPr>
            <p14:xfrm>
              <a:off x="5308790" y="5145740"/>
              <a:ext cx="22320" cy="351360"/>
            </p14:xfrm>
          </p:contentPart>
        </mc:Choice>
        <mc:Fallback xmlns="">
          <p:pic>
            <p:nvPicPr>
              <p:cNvPr id="6" name="Ink 5">
                <a:extLst>
                  <a:ext uri="{FF2B5EF4-FFF2-40B4-BE49-F238E27FC236}">
                    <a16:creationId xmlns:a16="http://schemas.microsoft.com/office/drawing/2014/main" id="{C16ECF83-CB70-AD56-3C87-5CA25D01F981}"/>
                  </a:ext>
                </a:extLst>
              </p:cNvPr>
              <p:cNvPicPr/>
              <p:nvPr/>
            </p:nvPicPr>
            <p:blipFill>
              <a:blip r:embed="rId5"/>
              <a:stretch>
                <a:fillRect/>
              </a:stretch>
            </p:blipFill>
            <p:spPr>
              <a:xfrm>
                <a:off x="5254790" y="5037740"/>
                <a:ext cx="129960" cy="567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FC4CF159-4678-D8D2-4832-FB275FC77ADF}"/>
                  </a:ext>
                </a:extLst>
              </p14:cNvPr>
              <p14:cNvContentPartPr/>
              <p14:nvPr/>
            </p14:nvContentPartPr>
            <p14:xfrm>
              <a:off x="4785710" y="1248020"/>
              <a:ext cx="468000" cy="75960"/>
            </p14:xfrm>
          </p:contentPart>
        </mc:Choice>
        <mc:Fallback xmlns="">
          <p:pic>
            <p:nvPicPr>
              <p:cNvPr id="7" name="Ink 6">
                <a:extLst>
                  <a:ext uri="{FF2B5EF4-FFF2-40B4-BE49-F238E27FC236}">
                    <a16:creationId xmlns:a16="http://schemas.microsoft.com/office/drawing/2014/main" id="{FC4CF159-4678-D8D2-4832-FB275FC77ADF}"/>
                  </a:ext>
                </a:extLst>
              </p:cNvPr>
              <p:cNvPicPr/>
              <p:nvPr/>
            </p:nvPicPr>
            <p:blipFill>
              <a:blip r:embed="rId7"/>
              <a:stretch>
                <a:fillRect/>
              </a:stretch>
            </p:blipFill>
            <p:spPr>
              <a:xfrm>
                <a:off x="4731710" y="1140380"/>
                <a:ext cx="57564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015C8B3-EA5A-A1B5-ECEE-41D684A4649E}"/>
                  </a:ext>
                </a:extLst>
              </p14:cNvPr>
              <p14:cNvContentPartPr/>
              <p14:nvPr/>
            </p14:nvContentPartPr>
            <p14:xfrm>
              <a:off x="4950950" y="3946220"/>
              <a:ext cx="235440" cy="51480"/>
            </p14:xfrm>
          </p:contentPart>
        </mc:Choice>
        <mc:Fallback xmlns="">
          <p:pic>
            <p:nvPicPr>
              <p:cNvPr id="8" name="Ink 7">
                <a:extLst>
                  <a:ext uri="{FF2B5EF4-FFF2-40B4-BE49-F238E27FC236}">
                    <a16:creationId xmlns:a16="http://schemas.microsoft.com/office/drawing/2014/main" id="{F015C8B3-EA5A-A1B5-ECEE-41D684A4649E}"/>
                  </a:ext>
                </a:extLst>
              </p:cNvPr>
              <p:cNvPicPr/>
              <p:nvPr/>
            </p:nvPicPr>
            <p:blipFill>
              <a:blip r:embed="rId9"/>
              <a:stretch>
                <a:fillRect/>
              </a:stretch>
            </p:blipFill>
            <p:spPr>
              <a:xfrm>
                <a:off x="4897310" y="3838580"/>
                <a:ext cx="343080" cy="267120"/>
              </a:xfrm>
              <a:prstGeom prst="rect">
                <a:avLst/>
              </a:prstGeom>
            </p:spPr>
          </p:pic>
        </mc:Fallback>
      </mc:AlternateContent>
      <p:sp>
        <p:nvSpPr>
          <p:cNvPr id="9" name="TextBox 8">
            <a:extLst>
              <a:ext uri="{FF2B5EF4-FFF2-40B4-BE49-F238E27FC236}">
                <a16:creationId xmlns:a16="http://schemas.microsoft.com/office/drawing/2014/main" id="{3E6D9328-F983-BDEC-D16F-E47EADE0C435}"/>
              </a:ext>
            </a:extLst>
          </p:cNvPr>
          <p:cNvSpPr txBox="1"/>
          <p:nvPr/>
        </p:nvSpPr>
        <p:spPr>
          <a:xfrm>
            <a:off x="10508913" y="5573474"/>
            <a:ext cx="1128408" cy="369332"/>
          </a:xfrm>
          <a:prstGeom prst="rect">
            <a:avLst/>
          </a:prstGeom>
          <a:noFill/>
        </p:spPr>
        <p:txBody>
          <a:bodyPr wrap="square" rtlCol="0">
            <a:spAutoFit/>
          </a:bodyPr>
          <a:lstStyle/>
          <a:p>
            <a:r>
              <a:rPr lang="en-US" dirty="0">
                <a:solidFill>
                  <a:schemeClr val="accent2">
                    <a:lumMod val="75000"/>
                  </a:schemeClr>
                </a:solidFill>
              </a:rPr>
              <a:t>Biden?</a:t>
            </a:r>
          </a:p>
        </p:txBody>
      </p:sp>
    </p:spTree>
    <p:extLst>
      <p:ext uri="{BB962C8B-B14F-4D97-AF65-F5344CB8AC3E}">
        <p14:creationId xmlns:p14="http://schemas.microsoft.com/office/powerpoint/2010/main" val="331003731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US"/>
            </a:p>
          </p:txBody>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US"/>
            </a:p>
          </p:txBody>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98BD52-83F6-8263-0100-E0C766C1A055}"/>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Table of Contents</a:t>
            </a:r>
          </a:p>
        </p:txBody>
      </p:sp>
      <p:sp>
        <p:nvSpPr>
          <p:cNvPr id="3" name="Content Placeholder 2">
            <a:extLst>
              <a:ext uri="{FF2B5EF4-FFF2-40B4-BE49-F238E27FC236}">
                <a16:creationId xmlns:a16="http://schemas.microsoft.com/office/drawing/2014/main" id="{738FA0BF-9C9D-6A6B-A715-7008E319B9E8}"/>
              </a:ext>
            </a:extLst>
          </p:cNvPr>
          <p:cNvSpPr>
            <a:spLocks noGrp="1"/>
          </p:cNvSpPr>
          <p:nvPr>
            <p:ph idx="1"/>
          </p:nvPr>
        </p:nvSpPr>
        <p:spPr>
          <a:xfrm>
            <a:off x="1577446" y="2413001"/>
            <a:ext cx="9048218" cy="3033180"/>
          </a:xfrm>
        </p:spPr>
        <p:txBody>
          <a:bodyPr anchor="ctr">
            <a:normAutofit/>
          </a:bodyPr>
          <a:lstStyle/>
          <a:p>
            <a:r>
              <a:rPr lang="en-US" sz="2000" dirty="0">
                <a:solidFill>
                  <a:srgbClr val="FFFFFF"/>
                </a:solidFill>
              </a:rPr>
              <a:t>Unigrams Analysis</a:t>
            </a:r>
          </a:p>
          <a:p>
            <a:r>
              <a:rPr lang="en-US" sz="2000" dirty="0">
                <a:solidFill>
                  <a:srgbClr val="FFFFFF"/>
                </a:solidFill>
              </a:rPr>
              <a:t>Bigrams Analysis</a:t>
            </a:r>
          </a:p>
          <a:p>
            <a:r>
              <a:rPr lang="en-US" sz="2000" dirty="0">
                <a:solidFill>
                  <a:srgbClr val="FFFFFF"/>
                </a:solidFill>
              </a:rPr>
              <a:t>Trigrams Analysis</a:t>
            </a:r>
          </a:p>
          <a:p>
            <a:r>
              <a:rPr lang="en-US" sz="2000" dirty="0" err="1">
                <a:solidFill>
                  <a:srgbClr val="FFFFFF"/>
                </a:solidFill>
              </a:rPr>
              <a:t>WordCloud</a:t>
            </a:r>
            <a:r>
              <a:rPr lang="en-US" sz="2000" dirty="0">
                <a:solidFill>
                  <a:srgbClr val="FFFFFF"/>
                </a:solidFill>
              </a:rPr>
              <a:t> Analysis</a:t>
            </a:r>
          </a:p>
          <a:p>
            <a:r>
              <a:rPr lang="en-US" sz="2000" dirty="0">
                <a:solidFill>
                  <a:srgbClr val="FFFFFF"/>
                </a:solidFill>
              </a:rPr>
              <a:t>Word Frequency Analysis </a:t>
            </a:r>
          </a:p>
          <a:p>
            <a:r>
              <a:rPr lang="en-US" sz="2000" dirty="0">
                <a:solidFill>
                  <a:srgbClr val="FFFFFF"/>
                </a:solidFill>
              </a:rPr>
              <a:t>Video </a:t>
            </a:r>
          </a:p>
        </p:txBody>
      </p:sp>
      <p:sp>
        <p:nvSpPr>
          <p:cNvPr id="4" name="TextBox 3">
            <a:extLst>
              <a:ext uri="{FF2B5EF4-FFF2-40B4-BE49-F238E27FC236}">
                <a16:creationId xmlns:a16="http://schemas.microsoft.com/office/drawing/2014/main" id="{BACBE111-9D9F-C069-1EAE-E786EC4A626A}"/>
              </a:ext>
            </a:extLst>
          </p:cNvPr>
          <p:cNvSpPr txBox="1"/>
          <p:nvPr/>
        </p:nvSpPr>
        <p:spPr>
          <a:xfrm>
            <a:off x="5910024" y="5311622"/>
            <a:ext cx="5332651" cy="646331"/>
          </a:xfrm>
          <a:prstGeom prst="rect">
            <a:avLst/>
          </a:prstGeom>
          <a:noFill/>
        </p:spPr>
        <p:txBody>
          <a:bodyPr wrap="square" rtlCol="0">
            <a:spAutoFit/>
          </a:bodyPr>
          <a:lstStyle/>
          <a:p>
            <a:r>
              <a:rPr lang="en-US" dirty="0"/>
              <a:t>Note: Text Vectorizations will be explained in markup form within </a:t>
            </a:r>
            <a:r>
              <a:rPr lang="en-US" dirty="0" err="1"/>
              <a:t>jupyter</a:t>
            </a:r>
            <a:r>
              <a:rPr lang="en-US" dirty="0"/>
              <a:t> notebook file (</a:t>
            </a:r>
            <a:r>
              <a:rPr lang="en-US" dirty="0" err="1"/>
              <a:t>ipynb</a:t>
            </a:r>
            <a:r>
              <a:rPr lang="en-US" dirty="0"/>
              <a:t>) file. </a:t>
            </a:r>
          </a:p>
        </p:txBody>
      </p:sp>
    </p:spTree>
    <p:extLst>
      <p:ext uri="{BB962C8B-B14F-4D97-AF65-F5344CB8AC3E}">
        <p14:creationId xmlns:p14="http://schemas.microsoft.com/office/powerpoint/2010/main" val="1128553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7"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61"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04D24A-1365-EEA0-B188-A76CAB0E009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Word Frequency</a:t>
            </a:r>
          </a:p>
        </p:txBody>
      </p:sp>
      <p:sp>
        <p:nvSpPr>
          <p:cNvPr id="3" name="Content Placeholder 2">
            <a:extLst>
              <a:ext uri="{FF2B5EF4-FFF2-40B4-BE49-F238E27FC236}">
                <a16:creationId xmlns:a16="http://schemas.microsoft.com/office/drawing/2014/main" id="{6AFE82A5-5274-2CCD-9CFA-474AB14837CA}"/>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2063" name="Group 2062">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64"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65"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66"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67"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68"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69"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0"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1"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2"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3"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4"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5"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076"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7"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8"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79"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0"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081"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2"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3"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4"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5"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6"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7"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8"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89"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90"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2050" name="Picture 2">
            <a:extLst>
              <a:ext uri="{FF2B5EF4-FFF2-40B4-BE49-F238E27FC236}">
                <a16:creationId xmlns:a16="http://schemas.microsoft.com/office/drawing/2014/main" id="{43D88BC4-A9F6-0336-586E-1E9FA1B89D6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1778" y="860231"/>
            <a:ext cx="6844045" cy="5133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051142"/>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7"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059" name="Rectangle 2058">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061"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EF04D24A-1365-EEA0-B188-A76CAB0E009A}"/>
              </a:ext>
            </a:extLst>
          </p:cNvPr>
          <p:cNvSpPr>
            <a:spLocks noGrp="1"/>
          </p:cNvSpPr>
          <p:nvPr>
            <p:ph type="title"/>
          </p:nvPr>
        </p:nvSpPr>
        <p:spPr>
          <a:xfrm>
            <a:off x="855266" y="618518"/>
            <a:ext cx="2851417" cy="1478570"/>
          </a:xfrm>
        </p:spPr>
        <p:txBody>
          <a:bodyPr>
            <a:normAutofit/>
          </a:bodyPr>
          <a:lstStyle/>
          <a:p>
            <a:r>
              <a:rPr lang="en-US" sz="3200" dirty="0">
                <a:solidFill>
                  <a:srgbClr val="FFFFFF"/>
                </a:solidFill>
              </a:rPr>
              <a:t>Word Frequency</a:t>
            </a:r>
          </a:p>
        </p:txBody>
      </p:sp>
      <p:sp>
        <p:nvSpPr>
          <p:cNvPr id="3" name="Content Placeholder 2">
            <a:extLst>
              <a:ext uri="{FF2B5EF4-FFF2-40B4-BE49-F238E27FC236}">
                <a16:creationId xmlns:a16="http://schemas.microsoft.com/office/drawing/2014/main" id="{6AFE82A5-5274-2CCD-9CFA-474AB14837CA}"/>
              </a:ext>
            </a:extLst>
          </p:cNvPr>
          <p:cNvSpPr>
            <a:spLocks noGrp="1"/>
          </p:cNvSpPr>
          <p:nvPr>
            <p:ph idx="1"/>
          </p:nvPr>
        </p:nvSpPr>
        <p:spPr>
          <a:xfrm>
            <a:off x="844620" y="2249487"/>
            <a:ext cx="2862444" cy="3957302"/>
          </a:xfrm>
        </p:spPr>
        <p:txBody>
          <a:bodyPr>
            <a:normAutofit lnSpcReduction="10000"/>
          </a:bodyPr>
          <a:lstStyle/>
          <a:p>
            <a:r>
              <a:rPr lang="en-US" sz="1800" b="1" dirty="0"/>
              <a:t>Most terms occur around 15 times</a:t>
            </a:r>
          </a:p>
          <a:p>
            <a:r>
              <a:rPr lang="en-US" sz="1800" b="1" u="sng" dirty="0"/>
              <a:t>Trump</a:t>
            </a:r>
            <a:r>
              <a:rPr lang="en-US" sz="1800" b="1" dirty="0"/>
              <a:t> still appears the most at a similar frequency</a:t>
            </a:r>
          </a:p>
          <a:p>
            <a:r>
              <a:rPr lang="en-US" sz="1800" b="1" u="sng" dirty="0"/>
              <a:t>Media</a:t>
            </a:r>
            <a:r>
              <a:rPr lang="en-US" sz="1800" b="1" dirty="0"/>
              <a:t> is second most frequent term, appearing around half as much as Trump</a:t>
            </a:r>
          </a:p>
          <a:p>
            <a:r>
              <a:rPr lang="en-US" sz="1800" b="1" dirty="0"/>
              <a:t>Emphasis on magnitude with </a:t>
            </a:r>
            <a:r>
              <a:rPr lang="en-US" sz="1800" b="1" u="sng" dirty="0"/>
              <a:t>big</a:t>
            </a:r>
            <a:r>
              <a:rPr lang="en-US" sz="1800" b="1" dirty="0"/>
              <a:t> and </a:t>
            </a:r>
            <a:r>
              <a:rPr lang="en-US" sz="1800" b="1" u="sng" dirty="0"/>
              <a:t>legacy</a:t>
            </a:r>
            <a:endParaRPr lang="en-US" sz="1800" b="1" dirty="0"/>
          </a:p>
        </p:txBody>
      </p:sp>
      <p:grpSp>
        <p:nvGrpSpPr>
          <p:cNvPr id="2063" name="Group 2062">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64"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65"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66"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67"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68"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69"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0"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1"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2"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3"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4"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5"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076"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7"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8"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79"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0"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081"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2"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3"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4"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5"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6"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7"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8"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89"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90"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pic>
        <p:nvPicPr>
          <p:cNvPr id="2050" name="Picture 2">
            <a:extLst>
              <a:ext uri="{FF2B5EF4-FFF2-40B4-BE49-F238E27FC236}">
                <a16:creationId xmlns:a16="http://schemas.microsoft.com/office/drawing/2014/main" id="{43D88BC4-A9F6-0336-586E-1E9FA1B89D6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1778" y="860231"/>
            <a:ext cx="6844045" cy="513303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88F90B5-60FF-F5FF-937E-65069A9AD3BB}"/>
                  </a:ext>
                </a:extLst>
              </p14:cNvPr>
              <p14:cNvContentPartPr/>
              <p14:nvPr/>
            </p14:nvContentPartPr>
            <p14:xfrm>
              <a:off x="5320670" y="5038460"/>
              <a:ext cx="38520" cy="193320"/>
            </p14:xfrm>
          </p:contentPart>
        </mc:Choice>
        <mc:Fallback xmlns="">
          <p:pic>
            <p:nvPicPr>
              <p:cNvPr id="4" name="Ink 3">
                <a:extLst>
                  <a:ext uri="{FF2B5EF4-FFF2-40B4-BE49-F238E27FC236}">
                    <a16:creationId xmlns:a16="http://schemas.microsoft.com/office/drawing/2014/main" id="{E88F90B5-60FF-F5FF-937E-65069A9AD3BB}"/>
                  </a:ext>
                </a:extLst>
              </p:cNvPr>
              <p:cNvPicPr/>
              <p:nvPr/>
            </p:nvPicPr>
            <p:blipFill>
              <a:blip r:embed="rId5"/>
              <a:stretch>
                <a:fillRect/>
              </a:stretch>
            </p:blipFill>
            <p:spPr>
              <a:xfrm>
                <a:off x="5266670" y="4930820"/>
                <a:ext cx="14616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7CBCE110-F47B-5A34-EE35-7C5CD1CDDB58}"/>
                  </a:ext>
                </a:extLst>
              </p14:cNvPr>
              <p14:cNvContentPartPr/>
              <p14:nvPr/>
            </p14:nvContentPartPr>
            <p14:xfrm>
              <a:off x="4912070" y="1208780"/>
              <a:ext cx="266400" cy="27360"/>
            </p14:xfrm>
          </p:contentPart>
        </mc:Choice>
        <mc:Fallback xmlns="">
          <p:pic>
            <p:nvPicPr>
              <p:cNvPr id="5" name="Ink 4">
                <a:extLst>
                  <a:ext uri="{FF2B5EF4-FFF2-40B4-BE49-F238E27FC236}">
                    <a16:creationId xmlns:a16="http://schemas.microsoft.com/office/drawing/2014/main" id="{7CBCE110-F47B-5A34-EE35-7C5CD1CDDB58}"/>
                  </a:ext>
                </a:extLst>
              </p:cNvPr>
              <p:cNvPicPr/>
              <p:nvPr/>
            </p:nvPicPr>
            <p:blipFill>
              <a:blip r:embed="rId7"/>
              <a:stretch>
                <a:fillRect/>
              </a:stretch>
            </p:blipFill>
            <p:spPr>
              <a:xfrm>
                <a:off x="4858070" y="1100780"/>
                <a:ext cx="374040" cy="243000"/>
              </a:xfrm>
              <a:prstGeom prst="rect">
                <a:avLst/>
              </a:prstGeom>
            </p:spPr>
          </p:pic>
        </mc:Fallback>
      </mc:AlternateContent>
      <p:cxnSp>
        <p:nvCxnSpPr>
          <p:cNvPr id="6" name="Straight Connector 5">
            <a:extLst>
              <a:ext uri="{FF2B5EF4-FFF2-40B4-BE49-F238E27FC236}">
                <a16:creationId xmlns:a16="http://schemas.microsoft.com/office/drawing/2014/main" id="{980D4903-8B67-6F92-C2B4-F8139C125E0F}"/>
              </a:ext>
            </a:extLst>
          </p:cNvPr>
          <p:cNvCxnSpPr/>
          <p:nvPr/>
        </p:nvCxnSpPr>
        <p:spPr>
          <a:xfrm>
            <a:off x="5178470" y="3533603"/>
            <a:ext cx="6274340" cy="0"/>
          </a:xfrm>
          <a:prstGeom prst="line">
            <a:avLst/>
          </a:prstGeom>
          <a:ln w="38100"/>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8B44AEE4-93EB-3C95-7096-58CAF83F2CEA}"/>
                  </a:ext>
                </a:extLst>
              </p14:cNvPr>
              <p14:cNvContentPartPr/>
              <p14:nvPr/>
            </p14:nvContentPartPr>
            <p14:xfrm>
              <a:off x="4932950" y="2849630"/>
              <a:ext cx="960480" cy="303120"/>
            </p14:xfrm>
          </p:contentPart>
        </mc:Choice>
        <mc:Fallback xmlns="">
          <p:pic>
            <p:nvPicPr>
              <p:cNvPr id="7" name="Ink 6">
                <a:extLst>
                  <a:ext uri="{FF2B5EF4-FFF2-40B4-BE49-F238E27FC236}">
                    <a16:creationId xmlns:a16="http://schemas.microsoft.com/office/drawing/2014/main" id="{8B44AEE4-93EB-3C95-7096-58CAF83F2CEA}"/>
                  </a:ext>
                </a:extLst>
              </p:cNvPr>
              <p:cNvPicPr/>
              <p:nvPr/>
            </p:nvPicPr>
            <p:blipFill>
              <a:blip r:embed="rId9"/>
              <a:stretch>
                <a:fillRect/>
              </a:stretch>
            </p:blipFill>
            <p:spPr>
              <a:xfrm>
                <a:off x="4928630" y="2845310"/>
                <a:ext cx="96912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70EF3870-18FD-2CB0-3F40-F95FDA58D1F4}"/>
                  </a:ext>
                </a:extLst>
              </p14:cNvPr>
              <p14:cNvContentPartPr/>
              <p14:nvPr/>
            </p14:nvContentPartPr>
            <p14:xfrm>
              <a:off x="5720270" y="5028710"/>
              <a:ext cx="29520" cy="300960"/>
            </p14:xfrm>
          </p:contentPart>
        </mc:Choice>
        <mc:Fallback xmlns="">
          <p:pic>
            <p:nvPicPr>
              <p:cNvPr id="8" name="Ink 7">
                <a:extLst>
                  <a:ext uri="{FF2B5EF4-FFF2-40B4-BE49-F238E27FC236}">
                    <a16:creationId xmlns:a16="http://schemas.microsoft.com/office/drawing/2014/main" id="{70EF3870-18FD-2CB0-3F40-F95FDA58D1F4}"/>
                  </a:ext>
                </a:extLst>
              </p:cNvPr>
              <p:cNvPicPr/>
              <p:nvPr/>
            </p:nvPicPr>
            <p:blipFill>
              <a:blip r:embed="rId11"/>
              <a:stretch>
                <a:fillRect/>
              </a:stretch>
            </p:blipFill>
            <p:spPr>
              <a:xfrm>
                <a:off x="5715950" y="5024390"/>
                <a:ext cx="38160" cy="309600"/>
              </a:xfrm>
              <a:prstGeom prst="rect">
                <a:avLst/>
              </a:prstGeom>
            </p:spPr>
          </p:pic>
        </mc:Fallback>
      </mc:AlternateContent>
    </p:spTree>
    <p:extLst>
      <p:ext uri="{BB962C8B-B14F-4D97-AF65-F5344CB8AC3E}">
        <p14:creationId xmlns:p14="http://schemas.microsoft.com/office/powerpoint/2010/main" val="2174880348"/>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637B4807-2361-0AB2-74C7-9075F8085F84}"/>
              </a:ext>
            </a:extLst>
          </p:cNvPr>
          <p:cNvSpPr>
            <a:spLocks noGrp="1"/>
          </p:cNvSpPr>
          <p:nvPr>
            <p:ph type="title"/>
          </p:nvPr>
        </p:nvSpPr>
        <p:spPr>
          <a:xfrm>
            <a:off x="1141413" y="618518"/>
            <a:ext cx="9905998" cy="1478570"/>
          </a:xfrm>
        </p:spPr>
        <p:txBody>
          <a:bodyPr>
            <a:normAutofit/>
          </a:bodyPr>
          <a:lstStyle/>
          <a:p>
            <a:r>
              <a:rPr lang="en-US" dirty="0"/>
              <a:t>Summary of Findings</a:t>
            </a:r>
          </a:p>
        </p:txBody>
      </p:sp>
      <p:graphicFrame>
        <p:nvGraphicFramePr>
          <p:cNvPr id="4" name="Content Placeholder 3">
            <a:extLst>
              <a:ext uri="{FF2B5EF4-FFF2-40B4-BE49-F238E27FC236}">
                <a16:creationId xmlns:a16="http://schemas.microsoft.com/office/drawing/2014/main" id="{147B7270-38B7-7B6F-9737-AAA37A44183E}"/>
              </a:ext>
            </a:extLst>
          </p:cNvPr>
          <p:cNvGraphicFramePr>
            <a:graphicFrameLocks noGrp="1"/>
          </p:cNvGraphicFramePr>
          <p:nvPr>
            <p:ph idx="1"/>
            <p:extLst>
              <p:ext uri="{D42A27DB-BD31-4B8C-83A1-F6EECF244321}">
                <p14:modId xmlns:p14="http://schemas.microsoft.com/office/powerpoint/2010/main" val="2011422385"/>
              </p:ext>
            </p:extLst>
          </p:nvPr>
        </p:nvGraphicFramePr>
        <p:xfrm>
          <a:off x="395286" y="2249488"/>
          <a:ext cx="11487150" cy="3815080"/>
        </p:xfrm>
        <a:graphic>
          <a:graphicData uri="http://schemas.openxmlformats.org/drawingml/2006/table">
            <a:tbl>
              <a:tblPr firstRow="1" bandRow="1">
                <a:tableStyleId>{5C22544A-7EE6-4342-B048-85BDC9FD1C3A}</a:tableStyleId>
              </a:tblPr>
              <a:tblGrid>
                <a:gridCol w="1914525">
                  <a:extLst>
                    <a:ext uri="{9D8B030D-6E8A-4147-A177-3AD203B41FA5}">
                      <a16:colId xmlns:a16="http://schemas.microsoft.com/office/drawing/2014/main" val="151415203"/>
                    </a:ext>
                  </a:extLst>
                </a:gridCol>
                <a:gridCol w="1914525">
                  <a:extLst>
                    <a:ext uri="{9D8B030D-6E8A-4147-A177-3AD203B41FA5}">
                      <a16:colId xmlns:a16="http://schemas.microsoft.com/office/drawing/2014/main" val="3389090666"/>
                    </a:ext>
                  </a:extLst>
                </a:gridCol>
                <a:gridCol w="1914525">
                  <a:extLst>
                    <a:ext uri="{9D8B030D-6E8A-4147-A177-3AD203B41FA5}">
                      <a16:colId xmlns:a16="http://schemas.microsoft.com/office/drawing/2014/main" val="4014894365"/>
                    </a:ext>
                  </a:extLst>
                </a:gridCol>
                <a:gridCol w="1914525">
                  <a:extLst>
                    <a:ext uri="{9D8B030D-6E8A-4147-A177-3AD203B41FA5}">
                      <a16:colId xmlns:a16="http://schemas.microsoft.com/office/drawing/2014/main" val="3414132221"/>
                    </a:ext>
                  </a:extLst>
                </a:gridCol>
                <a:gridCol w="1914525">
                  <a:extLst>
                    <a:ext uri="{9D8B030D-6E8A-4147-A177-3AD203B41FA5}">
                      <a16:colId xmlns:a16="http://schemas.microsoft.com/office/drawing/2014/main" val="3620989010"/>
                    </a:ext>
                  </a:extLst>
                </a:gridCol>
                <a:gridCol w="1914525">
                  <a:extLst>
                    <a:ext uri="{9D8B030D-6E8A-4147-A177-3AD203B41FA5}">
                      <a16:colId xmlns:a16="http://schemas.microsoft.com/office/drawing/2014/main" val="4268125704"/>
                    </a:ext>
                  </a:extLst>
                </a:gridCol>
              </a:tblGrid>
              <a:tr h="370840">
                <a:tc>
                  <a:txBody>
                    <a:bodyPr/>
                    <a:lstStyle/>
                    <a:p>
                      <a:endParaRPr lang="en-US" sz="1600"/>
                    </a:p>
                  </a:txBody>
                  <a:tcPr/>
                </a:tc>
                <a:tc>
                  <a:txBody>
                    <a:bodyPr/>
                    <a:lstStyle/>
                    <a:p>
                      <a:r>
                        <a:rPr lang="en-US" sz="1600" dirty="0"/>
                        <a:t>Unigrams</a:t>
                      </a:r>
                    </a:p>
                  </a:txBody>
                  <a:tcPr/>
                </a:tc>
                <a:tc>
                  <a:txBody>
                    <a:bodyPr/>
                    <a:lstStyle/>
                    <a:p>
                      <a:r>
                        <a:rPr lang="en-US" sz="1600" dirty="0"/>
                        <a:t>Bigrams</a:t>
                      </a:r>
                    </a:p>
                  </a:txBody>
                  <a:tcPr/>
                </a:tc>
                <a:tc>
                  <a:txBody>
                    <a:bodyPr/>
                    <a:lstStyle/>
                    <a:p>
                      <a:r>
                        <a:rPr lang="en-US" sz="1600" dirty="0"/>
                        <a:t>Trigrams</a:t>
                      </a:r>
                    </a:p>
                  </a:txBody>
                  <a:tcPr/>
                </a:tc>
                <a:tc>
                  <a:txBody>
                    <a:bodyPr/>
                    <a:lstStyle/>
                    <a:p>
                      <a:r>
                        <a:rPr lang="en-US" sz="1600" dirty="0" err="1"/>
                        <a:t>WordCloud</a:t>
                      </a:r>
                      <a:endParaRPr lang="en-US" sz="1600" dirty="0"/>
                    </a:p>
                  </a:txBody>
                  <a:tcPr/>
                </a:tc>
                <a:tc>
                  <a:txBody>
                    <a:bodyPr/>
                    <a:lstStyle/>
                    <a:p>
                      <a:r>
                        <a:rPr lang="en-US" sz="1600" dirty="0"/>
                        <a:t>Frequency Chart</a:t>
                      </a:r>
                    </a:p>
                  </a:txBody>
                  <a:tcPr/>
                </a:tc>
                <a:extLst>
                  <a:ext uri="{0D108BD9-81ED-4DB2-BD59-A6C34878D82A}">
                    <a16:rowId xmlns:a16="http://schemas.microsoft.com/office/drawing/2014/main" val="2931212416"/>
                  </a:ext>
                </a:extLst>
              </a:tr>
              <a:tr h="370840">
                <a:tc>
                  <a:txBody>
                    <a:bodyPr/>
                    <a:lstStyle/>
                    <a:p>
                      <a:r>
                        <a:rPr lang="en-US" sz="1600" dirty="0"/>
                        <a:t>Fake News</a:t>
                      </a:r>
                    </a:p>
                  </a:txBody>
                  <a:tcPr/>
                </a:tc>
                <a:tc>
                  <a:txBody>
                    <a:bodyPr/>
                    <a:lstStyle/>
                    <a:p>
                      <a:r>
                        <a:rPr lang="en-US" sz="1600" dirty="0"/>
                        <a:t>Nothing outside primary election</a:t>
                      </a:r>
                    </a:p>
                  </a:txBody>
                  <a:tcPr/>
                </a:tc>
                <a:tc>
                  <a:txBody>
                    <a:bodyPr/>
                    <a:lstStyle/>
                    <a:p>
                      <a:r>
                        <a:rPr lang="en-US" sz="1600" dirty="0"/>
                        <a:t>Mentions power dynamics ‘military’, ‘deep state’. Emphasizes titles like ‘vice president’</a:t>
                      </a:r>
                    </a:p>
                  </a:txBody>
                  <a:tcPr/>
                </a:tc>
                <a:tc>
                  <a:txBody>
                    <a:bodyPr/>
                    <a:lstStyle/>
                    <a:p>
                      <a:r>
                        <a:rPr lang="en-US" sz="1600" dirty="0"/>
                        <a:t>Mentions ‘website military news’</a:t>
                      </a:r>
                    </a:p>
                  </a:txBody>
                  <a:tcPr/>
                </a:tc>
                <a:tc>
                  <a:txBody>
                    <a:bodyPr/>
                    <a:lstStyle/>
                    <a:p>
                      <a:r>
                        <a:rPr lang="en-US" sz="1600" dirty="0"/>
                        <a:t>Fewer words stand out. Little mention of terms outside of campaign-election.</a:t>
                      </a:r>
                    </a:p>
                  </a:txBody>
                  <a:tcPr/>
                </a:tc>
                <a:tc>
                  <a:txBody>
                    <a:bodyPr/>
                    <a:lstStyle/>
                    <a:p>
                      <a:r>
                        <a:rPr lang="en-US" sz="1600" dirty="0"/>
                        <a:t>Sole emphasis on Trump. No mention of issues. No mention of Biden. </a:t>
                      </a:r>
                    </a:p>
                  </a:txBody>
                  <a:tcPr/>
                </a:tc>
                <a:extLst>
                  <a:ext uri="{0D108BD9-81ED-4DB2-BD59-A6C34878D82A}">
                    <a16:rowId xmlns:a16="http://schemas.microsoft.com/office/drawing/2014/main" val="363211205"/>
                  </a:ext>
                </a:extLst>
              </a:tr>
              <a:tr h="370840">
                <a:tc>
                  <a:txBody>
                    <a:bodyPr/>
                    <a:lstStyle/>
                    <a:p>
                      <a:r>
                        <a:rPr lang="en-US" sz="1600" dirty="0"/>
                        <a:t>Real News</a:t>
                      </a:r>
                    </a:p>
                  </a:txBody>
                  <a:tcPr/>
                </a:tc>
                <a:tc>
                  <a:txBody>
                    <a:bodyPr/>
                    <a:lstStyle/>
                    <a:p>
                      <a:r>
                        <a:rPr lang="en-US" sz="1600" dirty="0"/>
                        <a:t>Mentions ‘Biden’, ’</a:t>
                      </a:r>
                      <a:r>
                        <a:rPr lang="en-US" sz="1600" dirty="0" err="1"/>
                        <a:t>senate’,’private</a:t>
                      </a:r>
                      <a:r>
                        <a:rPr lang="en-US" sz="1600" dirty="0"/>
                        <a:t>’</a:t>
                      </a:r>
                    </a:p>
                  </a:txBody>
                  <a:tcPr/>
                </a:tc>
                <a:tc>
                  <a:txBody>
                    <a:bodyPr/>
                    <a:lstStyle/>
                    <a:p>
                      <a:r>
                        <a:rPr lang="en-US" sz="1600" dirty="0"/>
                        <a:t>Issues like ‘mass deportation’, ‘private prison’, ‘mass deportation’</a:t>
                      </a:r>
                    </a:p>
                  </a:txBody>
                  <a:tcPr/>
                </a:tc>
                <a:tc>
                  <a:txBody>
                    <a:bodyPr/>
                    <a:lstStyle/>
                    <a:p>
                      <a:r>
                        <a:rPr lang="en-US" sz="1600" dirty="0"/>
                        <a:t>Mentions ’President Joe Biden’, ‘democratic senate </a:t>
                      </a:r>
                      <a:r>
                        <a:rPr lang="en-US" sz="1600" dirty="0" err="1"/>
                        <a:t>candidates’,’contracts</a:t>
                      </a:r>
                      <a:r>
                        <a:rPr lang="en-US" sz="1600" dirty="0"/>
                        <a:t> private prison’</a:t>
                      </a:r>
                    </a:p>
                  </a:txBody>
                  <a:tcPr/>
                </a:tc>
                <a:tc>
                  <a:txBody>
                    <a:bodyPr/>
                    <a:lstStyle/>
                    <a:p>
                      <a:r>
                        <a:rPr lang="en-US" sz="1600" dirty="0"/>
                        <a:t>More words stand out. More mention of key issues. </a:t>
                      </a:r>
                    </a:p>
                  </a:txBody>
                  <a:tcPr/>
                </a:tc>
                <a:tc>
                  <a:txBody>
                    <a:bodyPr/>
                    <a:lstStyle/>
                    <a:p>
                      <a:r>
                        <a:rPr lang="en-US" sz="1600" dirty="0"/>
                        <a:t>Emphasis on ‘media’ and ‘</a:t>
                      </a:r>
                      <a:r>
                        <a:rPr lang="en-US" sz="1600" dirty="0" err="1"/>
                        <a:t>harris</a:t>
                      </a:r>
                      <a:r>
                        <a:rPr lang="en-US" sz="1600" dirty="0"/>
                        <a:t>’. </a:t>
                      </a:r>
                    </a:p>
                    <a:p>
                      <a:r>
                        <a:rPr lang="en-US" sz="1600" dirty="0"/>
                        <a:t>Other terms are more pronounced.</a:t>
                      </a:r>
                    </a:p>
                    <a:p>
                      <a:endParaRPr lang="en-US" sz="1600" dirty="0"/>
                    </a:p>
                  </a:txBody>
                  <a:tcPr/>
                </a:tc>
                <a:extLst>
                  <a:ext uri="{0D108BD9-81ED-4DB2-BD59-A6C34878D82A}">
                    <a16:rowId xmlns:a16="http://schemas.microsoft.com/office/drawing/2014/main" val="1276534162"/>
                  </a:ext>
                </a:extLst>
              </a:tr>
              <a:tr h="370840">
                <a:tc>
                  <a:txBody>
                    <a:bodyPr/>
                    <a:lstStyle/>
                    <a:p>
                      <a:r>
                        <a:rPr lang="en-US" sz="1600" dirty="0"/>
                        <a:t>Both</a:t>
                      </a:r>
                    </a:p>
                  </a:txBody>
                  <a:tcPr/>
                </a:tc>
                <a:tc>
                  <a:txBody>
                    <a:bodyPr/>
                    <a:lstStyle/>
                    <a:p>
                      <a:r>
                        <a:rPr lang="en-US" sz="1600" dirty="0"/>
                        <a:t>Mention of election and campaign </a:t>
                      </a:r>
                    </a:p>
                  </a:txBody>
                  <a:tcPr/>
                </a:tc>
                <a:tc>
                  <a:txBody>
                    <a:bodyPr/>
                    <a:lstStyle/>
                    <a:p>
                      <a:r>
                        <a:rPr lang="en-US" sz="1600" dirty="0"/>
                        <a:t>No similarities</a:t>
                      </a:r>
                    </a:p>
                  </a:txBody>
                  <a:tcPr/>
                </a:tc>
                <a:tc>
                  <a:txBody>
                    <a:bodyPr/>
                    <a:lstStyle/>
                    <a:p>
                      <a:r>
                        <a:rPr lang="en-US" sz="1600" dirty="0"/>
                        <a:t>Address candidates by their current title </a:t>
                      </a:r>
                    </a:p>
                  </a:txBody>
                  <a:tcPr/>
                </a:tc>
                <a:tc>
                  <a:txBody>
                    <a:bodyPr/>
                    <a:lstStyle/>
                    <a:p>
                      <a:r>
                        <a:rPr lang="en-US" sz="1600" dirty="0"/>
                        <a:t>‘Trump’ mentioned at similar frequency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‘Trump’ is the leading term </a:t>
                      </a:r>
                    </a:p>
                    <a:p>
                      <a:endParaRPr lang="en-US" sz="1600" dirty="0"/>
                    </a:p>
                  </a:txBody>
                  <a:tcPr/>
                </a:tc>
                <a:extLst>
                  <a:ext uri="{0D108BD9-81ED-4DB2-BD59-A6C34878D82A}">
                    <a16:rowId xmlns:a16="http://schemas.microsoft.com/office/drawing/2014/main" val="2478247442"/>
                  </a:ext>
                </a:extLst>
              </a:tr>
            </a:tbl>
          </a:graphicData>
        </a:graphic>
      </p:graphicFrame>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1495539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7" name="Rectangle 56">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76E51A95-5FB0-5E18-0A7C-4A7517AB4360}"/>
              </a:ext>
            </a:extLst>
          </p:cNvPr>
          <p:cNvSpPr>
            <a:spLocks noGrp="1"/>
          </p:cNvSpPr>
          <p:nvPr>
            <p:ph type="title"/>
          </p:nvPr>
        </p:nvSpPr>
        <p:spPr>
          <a:xfrm>
            <a:off x="4968958" y="244594"/>
            <a:ext cx="5904665" cy="636350"/>
          </a:xfrm>
        </p:spPr>
        <p:txBody>
          <a:bodyPr>
            <a:normAutofit/>
          </a:bodyPr>
          <a:lstStyle/>
          <a:p>
            <a:r>
              <a:rPr lang="en-US" dirty="0"/>
              <a:t>Analysis</a:t>
            </a:r>
          </a:p>
        </p:txBody>
      </p:sp>
      <p:pic>
        <p:nvPicPr>
          <p:cNvPr id="5" name="Content Placeholder 4" descr="Close up of hand writing on chalkboard">
            <a:extLst>
              <a:ext uri="{FF2B5EF4-FFF2-40B4-BE49-F238E27FC236}">
                <a16:creationId xmlns:a16="http://schemas.microsoft.com/office/drawing/2014/main" id="{087D8A56-1FF4-F8EC-E672-5948E12DF976}"/>
              </a:ext>
            </a:extLst>
          </p:cNvPr>
          <p:cNvPicPr>
            <a:picLocks noChangeAspect="1"/>
          </p:cNvPicPr>
          <p:nvPr/>
        </p:nvPicPr>
        <p:blipFill>
          <a:blip r:embed="rId4">
            <a:extLst>
              <a:ext uri="{28A0092B-C50C-407E-A947-70E740481C1C}">
                <a14:useLocalDpi xmlns:a14="http://schemas.microsoft.com/office/drawing/2010/main" val="0"/>
              </a:ext>
            </a:extLst>
          </a:blip>
          <a:srcRect l="52909" r="1971" b="-1"/>
          <a:stretch/>
        </p:blipFill>
        <p:spPr>
          <a:xfrm>
            <a:off x="-5597" y="10"/>
            <a:ext cx="4635583" cy="6857990"/>
          </a:xfrm>
          <a:prstGeom prst="rect">
            <a:avLst/>
          </a:prstGeom>
        </p:spPr>
      </p:pic>
      <p:grpSp>
        <p:nvGrpSpPr>
          <p:cNvPr id="60" name="Group 59">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61" name="Rectangle 60">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62"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3"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4" name="Rectangle 63">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65"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6"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7"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8"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9"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0"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1"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2"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3"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4"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5"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6"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7"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8"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9"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0"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1"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2"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3"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4"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5"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6"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7"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8"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89" name="Rectangle 88">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90"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91"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92"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93"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94"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95"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96"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97"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98"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99"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0"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1" name="Rectangle 100">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02"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3"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4"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5"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6"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7"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8"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09"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0"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1"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2"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3"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14"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53" name="Content Placeholder 52">
            <a:extLst>
              <a:ext uri="{FF2B5EF4-FFF2-40B4-BE49-F238E27FC236}">
                <a16:creationId xmlns:a16="http://schemas.microsoft.com/office/drawing/2014/main" id="{7DF254AD-20E1-FC03-556D-9EBC681FD1B7}"/>
              </a:ext>
            </a:extLst>
          </p:cNvPr>
          <p:cNvSpPr>
            <a:spLocks noGrp="1"/>
          </p:cNvSpPr>
          <p:nvPr>
            <p:ph idx="1"/>
          </p:nvPr>
        </p:nvSpPr>
        <p:spPr>
          <a:xfrm>
            <a:off x="4968958" y="912813"/>
            <a:ext cx="6078453" cy="5624174"/>
          </a:xfrm>
        </p:spPr>
        <p:txBody>
          <a:bodyPr>
            <a:normAutofit/>
          </a:bodyPr>
          <a:lstStyle/>
          <a:p>
            <a:pPr marL="0" indent="0">
              <a:buNone/>
            </a:pPr>
            <a:r>
              <a:rPr lang="en-US" dirty="0"/>
              <a:t> </a:t>
            </a:r>
          </a:p>
        </p:txBody>
      </p:sp>
      <p:graphicFrame>
        <p:nvGraphicFramePr>
          <p:cNvPr id="6" name="Table 5">
            <a:extLst>
              <a:ext uri="{FF2B5EF4-FFF2-40B4-BE49-F238E27FC236}">
                <a16:creationId xmlns:a16="http://schemas.microsoft.com/office/drawing/2014/main" id="{4020CF16-8A76-55BE-F527-C0F07D48DDB1}"/>
              </a:ext>
            </a:extLst>
          </p:cNvPr>
          <p:cNvGraphicFramePr>
            <a:graphicFrameLocks noGrp="1"/>
          </p:cNvGraphicFramePr>
          <p:nvPr>
            <p:extLst>
              <p:ext uri="{D42A27DB-BD31-4B8C-83A1-F6EECF244321}">
                <p14:modId xmlns:p14="http://schemas.microsoft.com/office/powerpoint/2010/main" val="1259486736"/>
              </p:ext>
            </p:extLst>
          </p:nvPr>
        </p:nvGraphicFramePr>
        <p:xfrm>
          <a:off x="4687136" y="920323"/>
          <a:ext cx="7357227" cy="5034391"/>
        </p:xfrm>
        <a:graphic>
          <a:graphicData uri="http://schemas.openxmlformats.org/drawingml/2006/table">
            <a:tbl>
              <a:tblPr firstRow="1" bandRow="1">
                <a:tableStyleId>{5C22544A-7EE6-4342-B048-85BDC9FD1C3A}</a:tableStyleId>
              </a:tblPr>
              <a:tblGrid>
                <a:gridCol w="2452409">
                  <a:extLst>
                    <a:ext uri="{9D8B030D-6E8A-4147-A177-3AD203B41FA5}">
                      <a16:colId xmlns:a16="http://schemas.microsoft.com/office/drawing/2014/main" val="2683115337"/>
                    </a:ext>
                  </a:extLst>
                </a:gridCol>
                <a:gridCol w="2452409">
                  <a:extLst>
                    <a:ext uri="{9D8B030D-6E8A-4147-A177-3AD203B41FA5}">
                      <a16:colId xmlns:a16="http://schemas.microsoft.com/office/drawing/2014/main" val="650717165"/>
                    </a:ext>
                  </a:extLst>
                </a:gridCol>
                <a:gridCol w="2452409">
                  <a:extLst>
                    <a:ext uri="{9D8B030D-6E8A-4147-A177-3AD203B41FA5}">
                      <a16:colId xmlns:a16="http://schemas.microsoft.com/office/drawing/2014/main" val="1902168433"/>
                    </a:ext>
                  </a:extLst>
                </a:gridCol>
              </a:tblGrid>
              <a:tr h="612157">
                <a:tc>
                  <a:txBody>
                    <a:bodyPr/>
                    <a:lstStyle/>
                    <a:p>
                      <a:pPr algn="l"/>
                      <a:endParaRPr lang="en-US" sz="2000" dirty="0"/>
                    </a:p>
                  </a:txBody>
                  <a:tcPr/>
                </a:tc>
                <a:tc>
                  <a:txBody>
                    <a:bodyPr/>
                    <a:lstStyle/>
                    <a:p>
                      <a:pPr algn="l"/>
                      <a:r>
                        <a:rPr lang="en-US" sz="2000" dirty="0"/>
                        <a:t>Fake News </a:t>
                      </a:r>
                    </a:p>
                  </a:txBody>
                  <a:tcPr/>
                </a:tc>
                <a:tc>
                  <a:txBody>
                    <a:bodyPr/>
                    <a:lstStyle/>
                    <a:p>
                      <a:pPr algn="l"/>
                      <a:r>
                        <a:rPr lang="en-US" sz="2000" dirty="0"/>
                        <a:t>Real News</a:t>
                      </a:r>
                    </a:p>
                  </a:txBody>
                  <a:tcPr/>
                </a:tc>
                <a:extLst>
                  <a:ext uri="{0D108BD9-81ED-4DB2-BD59-A6C34878D82A}">
                    <a16:rowId xmlns:a16="http://schemas.microsoft.com/office/drawing/2014/main" val="307180151"/>
                  </a:ext>
                </a:extLst>
              </a:tr>
              <a:tr h="889018">
                <a:tc>
                  <a:txBody>
                    <a:bodyPr/>
                    <a:lstStyle/>
                    <a:p>
                      <a:pPr algn="l"/>
                      <a:r>
                        <a:rPr lang="en-US" sz="2000" dirty="0"/>
                        <a:t>Topics</a:t>
                      </a:r>
                    </a:p>
                  </a:txBody>
                  <a:tcPr/>
                </a:tc>
                <a:tc>
                  <a:txBody>
                    <a:bodyPr/>
                    <a:lstStyle/>
                    <a:p>
                      <a:pPr algn="l"/>
                      <a:r>
                        <a:rPr lang="en-US" sz="2000" dirty="0"/>
                        <a:t>Emphasis on major current events. </a:t>
                      </a:r>
                    </a:p>
                  </a:txBody>
                  <a:tcPr/>
                </a:tc>
                <a:tc>
                  <a:txBody>
                    <a:bodyPr/>
                    <a:lstStyle/>
                    <a:p>
                      <a:pPr algn="l"/>
                      <a:r>
                        <a:rPr lang="en-US" sz="2000" dirty="0"/>
                        <a:t>Has a good mix of events and issues.</a:t>
                      </a:r>
                    </a:p>
                  </a:txBody>
                  <a:tcPr/>
                </a:tc>
                <a:extLst>
                  <a:ext uri="{0D108BD9-81ED-4DB2-BD59-A6C34878D82A}">
                    <a16:rowId xmlns:a16="http://schemas.microsoft.com/office/drawing/2014/main" val="1030247556"/>
                  </a:ext>
                </a:extLst>
              </a:tr>
              <a:tr h="1651033">
                <a:tc>
                  <a:txBody>
                    <a:bodyPr/>
                    <a:lstStyle/>
                    <a:p>
                      <a:pPr algn="l"/>
                      <a:r>
                        <a:rPr lang="en-US" sz="2000" dirty="0"/>
                        <a:t>Persons</a:t>
                      </a:r>
                    </a:p>
                  </a:txBody>
                  <a:tcPr/>
                </a:tc>
                <a:tc>
                  <a:txBody>
                    <a:bodyPr/>
                    <a:lstStyle/>
                    <a:p>
                      <a:pPr algn="l"/>
                      <a:r>
                        <a:rPr lang="en-US" sz="2000" dirty="0"/>
                        <a:t>Only key individuals are mentioned. Big personalities like ‘Trump’ are emphasized. </a:t>
                      </a:r>
                    </a:p>
                  </a:txBody>
                  <a:tcPr/>
                </a:tc>
                <a:tc>
                  <a:txBody>
                    <a:bodyPr/>
                    <a:lstStyle/>
                    <a:p>
                      <a:pPr algn="l"/>
                      <a:r>
                        <a:rPr lang="en-US" sz="2000" dirty="0"/>
                        <a:t>Mentions all parties relevant to the issue/news.</a:t>
                      </a:r>
                    </a:p>
                  </a:txBody>
                  <a:tcPr/>
                </a:tc>
                <a:extLst>
                  <a:ext uri="{0D108BD9-81ED-4DB2-BD59-A6C34878D82A}">
                    <a16:rowId xmlns:a16="http://schemas.microsoft.com/office/drawing/2014/main" val="4216787241"/>
                  </a:ext>
                </a:extLst>
              </a:tr>
              <a:tr h="1270026">
                <a:tc>
                  <a:txBody>
                    <a:bodyPr/>
                    <a:lstStyle/>
                    <a:p>
                      <a:pPr algn="l"/>
                      <a:r>
                        <a:rPr lang="en-US" sz="2000" dirty="0"/>
                        <a:t>Content</a:t>
                      </a:r>
                    </a:p>
                  </a:txBody>
                  <a:tcPr/>
                </a:tc>
                <a:tc>
                  <a:txBody>
                    <a:bodyPr/>
                    <a:lstStyle/>
                    <a:p>
                      <a:pPr algn="l"/>
                      <a:r>
                        <a:rPr lang="en-US" sz="2000" dirty="0"/>
                        <a:t>Appeal to universal issues like power</a:t>
                      </a:r>
                    </a:p>
                  </a:txBody>
                  <a:tcPr/>
                </a:tc>
                <a:tc>
                  <a:txBody>
                    <a:bodyPr/>
                    <a:lstStyle/>
                    <a:p>
                      <a:pPr algn="l"/>
                      <a:r>
                        <a:rPr lang="en-US" sz="2000" dirty="0"/>
                        <a:t>Attempts to paint a more cohesive picture of issues at hand</a:t>
                      </a:r>
                    </a:p>
                  </a:txBody>
                  <a:tcPr/>
                </a:tc>
                <a:extLst>
                  <a:ext uri="{0D108BD9-81ED-4DB2-BD59-A6C34878D82A}">
                    <a16:rowId xmlns:a16="http://schemas.microsoft.com/office/drawing/2014/main" val="232391272"/>
                  </a:ext>
                </a:extLst>
              </a:tr>
              <a:tr h="612157">
                <a:tc>
                  <a:txBody>
                    <a:bodyPr/>
                    <a:lstStyle/>
                    <a:p>
                      <a:pPr algn="l"/>
                      <a:r>
                        <a:rPr lang="en-US" sz="2000" dirty="0"/>
                        <a:t>Substance</a:t>
                      </a:r>
                    </a:p>
                  </a:txBody>
                  <a:tcPr/>
                </a:tc>
                <a:tc>
                  <a:txBody>
                    <a:bodyPr/>
                    <a:lstStyle/>
                    <a:p>
                      <a:pPr algn="l"/>
                      <a:r>
                        <a:rPr lang="en-US" sz="2000" dirty="0"/>
                        <a:t>Little details </a:t>
                      </a:r>
                    </a:p>
                  </a:txBody>
                  <a:tcPr/>
                </a:tc>
                <a:tc>
                  <a:txBody>
                    <a:bodyPr/>
                    <a:lstStyle/>
                    <a:p>
                      <a:pPr algn="l"/>
                      <a:r>
                        <a:rPr lang="en-US" sz="2000" dirty="0"/>
                        <a:t>A lot of details </a:t>
                      </a:r>
                    </a:p>
                  </a:txBody>
                  <a:tcPr/>
                </a:tc>
                <a:extLst>
                  <a:ext uri="{0D108BD9-81ED-4DB2-BD59-A6C34878D82A}">
                    <a16:rowId xmlns:a16="http://schemas.microsoft.com/office/drawing/2014/main" val="2803284462"/>
                  </a:ext>
                </a:extLst>
              </a:tr>
            </a:tbl>
          </a:graphicData>
        </a:graphic>
      </p:graphicFrame>
    </p:spTree>
    <p:extLst>
      <p:ext uri="{BB962C8B-B14F-4D97-AF65-F5344CB8AC3E}">
        <p14:creationId xmlns:p14="http://schemas.microsoft.com/office/powerpoint/2010/main" val="1775997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35F25E3F-5C4A-0C21-551D-7C302534C9B2}"/>
              </a:ext>
            </a:extLst>
          </p:cNvPr>
          <p:cNvSpPr>
            <a:spLocks noGrp="1"/>
          </p:cNvSpPr>
          <p:nvPr>
            <p:ph type="title"/>
          </p:nvPr>
        </p:nvSpPr>
        <p:spPr>
          <a:xfrm>
            <a:off x="4891924" y="475643"/>
            <a:ext cx="5209187" cy="945170"/>
          </a:xfrm>
        </p:spPr>
        <p:txBody>
          <a:bodyPr>
            <a:normAutofit/>
          </a:bodyPr>
          <a:lstStyle/>
          <a:p>
            <a:r>
              <a:rPr lang="en-US" dirty="0"/>
              <a:t>Identifying Fake News</a:t>
            </a:r>
          </a:p>
        </p:txBody>
      </p:sp>
      <p:pic>
        <p:nvPicPr>
          <p:cNvPr id="5" name="Content Placeholder 4" descr="A person wearing a suit using a mobile phone and looking at their wristwatch">
            <a:extLst>
              <a:ext uri="{FF2B5EF4-FFF2-40B4-BE49-F238E27FC236}">
                <a16:creationId xmlns:a16="http://schemas.microsoft.com/office/drawing/2014/main" id="{616A6D0D-AA17-9A33-8F2A-C9DE5ED661B2}"/>
              </a:ext>
            </a:extLst>
          </p:cNvPr>
          <p:cNvPicPr>
            <a:picLocks noChangeAspect="1"/>
          </p:cNvPicPr>
          <p:nvPr/>
        </p:nvPicPr>
        <p:blipFill>
          <a:blip r:embed="rId4">
            <a:extLst>
              <a:ext uri="{28A0092B-C50C-407E-A947-70E740481C1C}">
                <a14:useLocalDpi xmlns:a14="http://schemas.microsoft.com/office/drawing/2010/main" val="0"/>
              </a:ext>
            </a:extLst>
          </a:blip>
          <a:srcRect l="43143" r="10892" b="-1"/>
          <a:stretch/>
        </p:blipFill>
        <p:spPr>
          <a:xfrm>
            <a:off x="-5597" y="10"/>
            <a:ext cx="4635583" cy="6857990"/>
          </a:xfrm>
          <a:prstGeom prst="rect">
            <a:avLst/>
          </a:prstGeom>
        </p:spPr>
      </p:pic>
      <p:grpSp>
        <p:nvGrpSpPr>
          <p:cNvPr id="18" name="Group 17">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9" name="Rectangle 18">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0"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 name="Rectangle 21">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3"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4"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5"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6"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7"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8"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9"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0"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1"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3"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4"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5"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6"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7" name="Rectangle 46">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48"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2"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3"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4"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5"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6"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7"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8"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9" name="Rectangle 58">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60"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2"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3"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4"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5"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6"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7"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8"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9"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0"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1"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72"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9" name="Content Placeholder 8">
            <a:extLst>
              <a:ext uri="{FF2B5EF4-FFF2-40B4-BE49-F238E27FC236}">
                <a16:creationId xmlns:a16="http://schemas.microsoft.com/office/drawing/2014/main" id="{71E9A51D-7A95-EA6D-9BD6-41EBB5577926}"/>
              </a:ext>
            </a:extLst>
          </p:cNvPr>
          <p:cNvSpPr>
            <a:spLocks noGrp="1"/>
          </p:cNvSpPr>
          <p:nvPr>
            <p:ph idx="1"/>
          </p:nvPr>
        </p:nvSpPr>
        <p:spPr>
          <a:xfrm>
            <a:off x="4968958" y="1420813"/>
            <a:ext cx="6942054" cy="4948238"/>
          </a:xfrm>
        </p:spPr>
        <p:txBody>
          <a:bodyPr>
            <a:normAutofit lnSpcReduction="10000"/>
          </a:bodyPr>
          <a:lstStyle/>
          <a:p>
            <a:r>
              <a:rPr lang="en-US" sz="2000" dirty="0"/>
              <a:t>Fake News tend to have little substance. This is likely to happen because details provide challenges to its authenticity. As the content becomes more detailed, it gets more susceptible to being fact checked. </a:t>
            </a:r>
          </a:p>
          <a:p>
            <a:r>
              <a:rPr lang="en-US" sz="2000" dirty="0"/>
              <a:t>Fake News do not have a variety of topics. Targeting a few key topics with a high audience base is more effective to disseminating false information. Specialized content are unlikely to attract much attention. </a:t>
            </a:r>
          </a:p>
          <a:p>
            <a:r>
              <a:rPr lang="en-US" sz="2000" dirty="0"/>
              <a:t>Fake News attempts to sway emotions. While there is an emotional appeal for real news as well, it is not as obvious. </a:t>
            </a:r>
          </a:p>
          <a:p>
            <a:r>
              <a:rPr lang="en-US" sz="2000" dirty="0"/>
              <a:t>Fake News attempts to capitalize on major personalities. This is likely because there is strong appeal for the average reader to be curious and interested in famous personalities. </a:t>
            </a:r>
          </a:p>
        </p:txBody>
      </p:sp>
    </p:spTree>
    <p:extLst>
      <p:ext uri="{BB962C8B-B14F-4D97-AF65-F5344CB8AC3E}">
        <p14:creationId xmlns:p14="http://schemas.microsoft.com/office/powerpoint/2010/main" val="1695654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CEDAD-6F7B-F5A9-56F2-BFE86CB6E6C6}"/>
              </a:ext>
            </a:extLst>
          </p:cNvPr>
          <p:cNvSpPr>
            <a:spLocks noGrp="1"/>
          </p:cNvSpPr>
          <p:nvPr>
            <p:ph type="title"/>
          </p:nvPr>
        </p:nvSpPr>
        <p:spPr/>
        <p:txBody>
          <a:bodyPr/>
          <a:lstStyle/>
          <a:p>
            <a:r>
              <a:rPr lang="en-US" dirty="0"/>
              <a:t>Additional Links</a:t>
            </a:r>
          </a:p>
        </p:txBody>
      </p:sp>
      <p:sp>
        <p:nvSpPr>
          <p:cNvPr id="3" name="Content Placeholder 2">
            <a:extLst>
              <a:ext uri="{FF2B5EF4-FFF2-40B4-BE49-F238E27FC236}">
                <a16:creationId xmlns:a16="http://schemas.microsoft.com/office/drawing/2014/main" id="{D01F1760-5383-F396-3446-B0C3322E3B03}"/>
              </a:ext>
            </a:extLst>
          </p:cNvPr>
          <p:cNvSpPr>
            <a:spLocks noGrp="1"/>
          </p:cNvSpPr>
          <p:nvPr>
            <p:ph idx="1"/>
          </p:nvPr>
        </p:nvSpPr>
        <p:spPr/>
        <p:txBody>
          <a:bodyPr>
            <a:normAutofit/>
          </a:bodyPr>
          <a:lstStyle/>
          <a:p>
            <a:pPr marL="0" marR="0">
              <a:lnSpc>
                <a:spcPct val="115000"/>
              </a:lnSpc>
              <a:spcBef>
                <a:spcPts val="0"/>
              </a:spcBef>
              <a:spcAft>
                <a:spcPts val="800"/>
              </a:spcAft>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https://scikit-learn.org/1.5/modules/generated/sklearn.feature_extraction.text.TfidfVectorizer.html</a:t>
            </a:r>
          </a:p>
          <a:p>
            <a:pPr marL="0" marR="0">
              <a:lnSpc>
                <a:spcPct val="115000"/>
              </a:lnSpc>
              <a:spcBef>
                <a:spcPts val="0"/>
              </a:spcBef>
              <a:spcAft>
                <a:spcPts val="800"/>
              </a:spcAft>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https://kavita-ganesan.com/tfidftransformer-tfidfvectorizer-usage-differences/</a:t>
            </a:r>
          </a:p>
          <a:p>
            <a:pPr marL="0" marR="0">
              <a:lnSpc>
                <a:spcPct val="115000"/>
              </a:lnSpc>
              <a:spcBef>
                <a:spcPts val="0"/>
              </a:spcBef>
              <a:spcAft>
                <a:spcPts val="800"/>
              </a:spcAft>
            </a:pPr>
            <a:r>
              <a:rPr lang="en-US" sz="1800" u="sng" kern="100" dirty="0">
                <a:solidFill>
                  <a:srgbClr val="467886"/>
                </a:solidFill>
                <a:effectLst/>
                <a:latin typeface="Aptos" panose="020B0004020202020204" pitchFamily="34" charset="0"/>
                <a:ea typeface="DengXian" panose="02010600030101010101" pitchFamily="2" charset="-122"/>
                <a:cs typeface="Times New Roman" panose="02020603050405020304" pitchFamily="18" charset="0"/>
                <a:hlinkClick r:id="rId2"/>
              </a:rPr>
              <a:t>https://stackoverflow.com/questions/17839973/constructing-dataframe-from-values-in-variables-yields-valueerror-if-using-all</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r>
              <a:rPr lang="en-US" sz="1800" u="sng" kern="100" dirty="0">
                <a:solidFill>
                  <a:srgbClr val="467886"/>
                </a:solidFill>
                <a:effectLst/>
                <a:latin typeface="Aptos" panose="020B0004020202020204" pitchFamily="34" charset="0"/>
                <a:ea typeface="DengXian" panose="02010600030101010101" pitchFamily="2" charset="-122"/>
                <a:cs typeface="Times New Roman" panose="02020603050405020304" pitchFamily="18" charset="0"/>
                <a:hlinkClick r:id="rId3"/>
              </a:rPr>
              <a:t>https://scikit-learn.org/dev/modules/generated/sklearn.neighbors.KNeighborsClassifier.html#sklearn.neighbors.KNeighborsClassifier</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1800" u="sng" kern="100" dirty="0">
                <a:solidFill>
                  <a:srgbClr val="467886"/>
                </a:solidFill>
                <a:effectLst/>
                <a:latin typeface="Aptos" panose="020B0004020202020204" pitchFamily="34" charset="0"/>
                <a:ea typeface="DengXian" panose="02010600030101010101" pitchFamily="2" charset="-122"/>
                <a:cs typeface="Times New Roman" panose="02020603050405020304" pitchFamily="18" charset="0"/>
                <a:hlinkClick r:id="rId4"/>
              </a:rPr>
              <a:t>https://stackoverflow.com/questions/74406936/knn-python-implementation</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3225445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6"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7"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3"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4"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5"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8"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9"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60"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1"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2"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3"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4"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65"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6"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7"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8"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9"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0"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1"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2"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3"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4"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19B64138-2655-693F-D963-D93224D589A5}"/>
              </a:ext>
            </a:extLst>
          </p:cNvPr>
          <p:cNvSpPr>
            <a:spLocks noGrp="1"/>
          </p:cNvSpPr>
          <p:nvPr>
            <p:ph type="title"/>
          </p:nvPr>
        </p:nvSpPr>
        <p:spPr>
          <a:xfrm>
            <a:off x="1141413" y="618518"/>
            <a:ext cx="9905998" cy="1478570"/>
          </a:xfrm>
        </p:spPr>
        <p:txBody>
          <a:bodyPr>
            <a:normAutofit/>
          </a:bodyPr>
          <a:lstStyle/>
          <a:p>
            <a:r>
              <a:rPr lang="en-US" dirty="0"/>
              <a:t>Unigrams </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pic>
        <p:nvPicPr>
          <p:cNvPr id="4" name="Content Placeholder 3" descr="A graph of a number of blue bars&#10;&#10;Description automatically generated">
            <a:extLst>
              <a:ext uri="{FF2B5EF4-FFF2-40B4-BE49-F238E27FC236}">
                <a16:creationId xmlns:a16="http://schemas.microsoft.com/office/drawing/2014/main" id="{30E7FB76-56E7-FEE4-BD4E-2416EBAA116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6638" y="1865313"/>
            <a:ext cx="4671807" cy="4124136"/>
          </a:xfrm>
          <a:prstGeom prst="rect">
            <a:avLst/>
          </a:prstGeom>
          <a:noFill/>
          <a:ln>
            <a:noFill/>
          </a:ln>
        </p:spPr>
      </p:pic>
      <p:pic>
        <p:nvPicPr>
          <p:cNvPr id="76" name="Picture 75">
            <a:extLst>
              <a:ext uri="{FF2B5EF4-FFF2-40B4-BE49-F238E27FC236}">
                <a16:creationId xmlns:a16="http://schemas.microsoft.com/office/drawing/2014/main" id="{6D2DEE11-9A68-D4F9-3E8B-5C276FF742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26392" y="1801427"/>
            <a:ext cx="4822467" cy="4251907"/>
          </a:xfrm>
          <a:prstGeom prst="rect">
            <a:avLst/>
          </a:prstGeom>
          <a:noFill/>
          <a:ln>
            <a:noFill/>
          </a:ln>
        </p:spPr>
      </p:pic>
    </p:spTree>
    <p:extLst>
      <p:ext uri="{BB962C8B-B14F-4D97-AF65-F5344CB8AC3E}">
        <p14:creationId xmlns:p14="http://schemas.microsoft.com/office/powerpoint/2010/main" val="3597187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6"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7"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2"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3"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4"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5"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8"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9"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60"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1"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2"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3"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4"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65"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6"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7"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8"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9"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0"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1"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2"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3"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4"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19B64138-2655-693F-D963-D93224D589A5}"/>
              </a:ext>
            </a:extLst>
          </p:cNvPr>
          <p:cNvSpPr>
            <a:spLocks noGrp="1"/>
          </p:cNvSpPr>
          <p:nvPr>
            <p:ph type="title"/>
          </p:nvPr>
        </p:nvSpPr>
        <p:spPr>
          <a:xfrm>
            <a:off x="1141413" y="618518"/>
            <a:ext cx="9905998" cy="1478570"/>
          </a:xfrm>
        </p:spPr>
        <p:txBody>
          <a:bodyPr>
            <a:normAutofit/>
          </a:bodyPr>
          <a:lstStyle/>
          <a:p>
            <a:r>
              <a:rPr lang="en-US" dirty="0"/>
              <a:t>Unigrams </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pic>
        <p:nvPicPr>
          <p:cNvPr id="4" name="Content Placeholder 3" descr="A graph of a number of blue bars&#10;&#10;Description automatically generated">
            <a:extLst>
              <a:ext uri="{FF2B5EF4-FFF2-40B4-BE49-F238E27FC236}">
                <a16:creationId xmlns:a16="http://schemas.microsoft.com/office/drawing/2014/main" id="{30E7FB76-56E7-FEE4-BD4E-2416EBAA116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6638" y="1865313"/>
            <a:ext cx="4671807" cy="4124136"/>
          </a:xfrm>
          <a:prstGeom prst="rect">
            <a:avLst/>
          </a:prstGeom>
          <a:noFill/>
          <a:ln>
            <a:noFill/>
          </a:ln>
        </p:spPr>
      </p:pic>
      <p:pic>
        <p:nvPicPr>
          <p:cNvPr id="76" name="Picture 75">
            <a:extLst>
              <a:ext uri="{FF2B5EF4-FFF2-40B4-BE49-F238E27FC236}">
                <a16:creationId xmlns:a16="http://schemas.microsoft.com/office/drawing/2014/main" id="{6D2DEE11-9A68-D4F9-3E8B-5C276FF742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26392" y="1801427"/>
            <a:ext cx="4822467" cy="4251907"/>
          </a:xfrm>
          <a:prstGeom prst="rect">
            <a:avLst/>
          </a:prstGeom>
          <a:noFill/>
          <a:ln>
            <a:noFill/>
          </a:ln>
        </p:spPr>
      </p:pic>
      <p:sp>
        <p:nvSpPr>
          <p:cNvPr id="3" name="TextBox 2">
            <a:extLst>
              <a:ext uri="{FF2B5EF4-FFF2-40B4-BE49-F238E27FC236}">
                <a16:creationId xmlns:a16="http://schemas.microsoft.com/office/drawing/2014/main" id="{E7C5C110-89FC-725D-CDFB-85ECE42E1813}"/>
              </a:ext>
            </a:extLst>
          </p:cNvPr>
          <p:cNvSpPr txBox="1"/>
          <p:nvPr/>
        </p:nvSpPr>
        <p:spPr>
          <a:xfrm>
            <a:off x="9189751" y="1159203"/>
            <a:ext cx="1812587" cy="523220"/>
          </a:xfrm>
          <a:prstGeom prst="rect">
            <a:avLst/>
          </a:prstGeom>
          <a:noFill/>
        </p:spPr>
        <p:txBody>
          <a:bodyPr wrap="square" rtlCol="0">
            <a:spAutoFit/>
          </a:bodyPr>
          <a:lstStyle/>
          <a:p>
            <a:r>
              <a:rPr lang="en-US" sz="2800" b="1" dirty="0">
                <a:solidFill>
                  <a:schemeClr val="bg2">
                    <a:lumMod val="40000"/>
                    <a:lumOff val="60000"/>
                  </a:schemeClr>
                </a:solidFill>
              </a:rPr>
              <a:t>Similarities</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BC993DA4-C072-358B-8B11-2BA2040F986C}"/>
                  </a:ext>
                </a:extLst>
              </p14:cNvPr>
              <p14:cNvContentPartPr/>
              <p14:nvPr/>
            </p14:nvContentPartPr>
            <p14:xfrm>
              <a:off x="1622390" y="5160845"/>
              <a:ext cx="559080" cy="627120"/>
            </p14:xfrm>
          </p:contentPart>
        </mc:Choice>
        <mc:Fallback xmlns="">
          <p:pic>
            <p:nvPicPr>
              <p:cNvPr id="10" name="Ink 9">
                <a:extLst>
                  <a:ext uri="{FF2B5EF4-FFF2-40B4-BE49-F238E27FC236}">
                    <a16:creationId xmlns:a16="http://schemas.microsoft.com/office/drawing/2014/main" id="{BC993DA4-C072-358B-8B11-2BA2040F986C}"/>
                  </a:ext>
                </a:extLst>
              </p:cNvPr>
              <p:cNvPicPr/>
              <p:nvPr/>
            </p:nvPicPr>
            <p:blipFill>
              <a:blip r:embed="rId5"/>
              <a:stretch>
                <a:fillRect/>
              </a:stretch>
            </p:blipFill>
            <p:spPr>
              <a:xfrm>
                <a:off x="1618070" y="5156525"/>
                <a:ext cx="567720"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105DBFDE-7E54-CD44-4712-E4C08867A91B}"/>
                  </a:ext>
                </a:extLst>
              </p14:cNvPr>
              <p14:cNvContentPartPr/>
              <p14:nvPr/>
            </p14:nvContentPartPr>
            <p14:xfrm>
              <a:off x="6855710" y="5009285"/>
              <a:ext cx="654120" cy="859680"/>
            </p14:xfrm>
          </p:contentPart>
        </mc:Choice>
        <mc:Fallback xmlns="">
          <p:pic>
            <p:nvPicPr>
              <p:cNvPr id="11" name="Ink 10">
                <a:extLst>
                  <a:ext uri="{FF2B5EF4-FFF2-40B4-BE49-F238E27FC236}">
                    <a16:creationId xmlns:a16="http://schemas.microsoft.com/office/drawing/2014/main" id="{105DBFDE-7E54-CD44-4712-E4C08867A91B}"/>
                  </a:ext>
                </a:extLst>
              </p:cNvPr>
              <p:cNvPicPr/>
              <p:nvPr/>
            </p:nvPicPr>
            <p:blipFill>
              <a:blip r:embed="rId7"/>
              <a:stretch>
                <a:fillRect/>
              </a:stretch>
            </p:blipFill>
            <p:spPr>
              <a:xfrm>
                <a:off x="6851390" y="5004965"/>
                <a:ext cx="662760" cy="868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44059AB3-789A-7131-1B76-32D97C6DB99A}"/>
                  </a:ext>
                </a:extLst>
              </p14:cNvPr>
              <p14:cNvContentPartPr/>
              <p14:nvPr/>
            </p14:nvContentPartPr>
            <p14:xfrm>
              <a:off x="3300710" y="5015045"/>
              <a:ext cx="1067400" cy="670320"/>
            </p14:xfrm>
          </p:contentPart>
        </mc:Choice>
        <mc:Fallback xmlns="">
          <p:pic>
            <p:nvPicPr>
              <p:cNvPr id="12" name="Ink 11">
                <a:extLst>
                  <a:ext uri="{FF2B5EF4-FFF2-40B4-BE49-F238E27FC236}">
                    <a16:creationId xmlns:a16="http://schemas.microsoft.com/office/drawing/2014/main" id="{44059AB3-789A-7131-1B76-32D97C6DB99A}"/>
                  </a:ext>
                </a:extLst>
              </p:cNvPr>
              <p:cNvPicPr/>
              <p:nvPr/>
            </p:nvPicPr>
            <p:blipFill>
              <a:blip r:embed="rId9"/>
              <a:stretch>
                <a:fillRect/>
              </a:stretch>
            </p:blipFill>
            <p:spPr>
              <a:xfrm>
                <a:off x="3296390" y="5010725"/>
                <a:ext cx="1076040" cy="67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B60AC0E5-1857-81F0-934F-D1FB3A571A1C}"/>
                  </a:ext>
                </a:extLst>
              </p14:cNvPr>
              <p14:cNvContentPartPr/>
              <p14:nvPr/>
            </p14:nvContentPartPr>
            <p14:xfrm>
              <a:off x="7964510" y="5242925"/>
              <a:ext cx="500040" cy="535680"/>
            </p14:xfrm>
          </p:contentPart>
        </mc:Choice>
        <mc:Fallback xmlns="">
          <p:pic>
            <p:nvPicPr>
              <p:cNvPr id="13" name="Ink 12">
                <a:extLst>
                  <a:ext uri="{FF2B5EF4-FFF2-40B4-BE49-F238E27FC236}">
                    <a16:creationId xmlns:a16="http://schemas.microsoft.com/office/drawing/2014/main" id="{B60AC0E5-1857-81F0-934F-D1FB3A571A1C}"/>
                  </a:ext>
                </a:extLst>
              </p:cNvPr>
              <p:cNvPicPr/>
              <p:nvPr/>
            </p:nvPicPr>
            <p:blipFill>
              <a:blip r:embed="rId11"/>
              <a:stretch>
                <a:fillRect/>
              </a:stretch>
            </p:blipFill>
            <p:spPr>
              <a:xfrm>
                <a:off x="7960190" y="5238605"/>
                <a:ext cx="508680" cy="544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BA0CA088-9C93-3C4A-3F65-0B2E34ED3E60}"/>
                  </a:ext>
                </a:extLst>
              </p14:cNvPr>
              <p14:cNvContentPartPr/>
              <p14:nvPr/>
            </p14:nvContentPartPr>
            <p14:xfrm>
              <a:off x="5008910" y="5106485"/>
              <a:ext cx="574560" cy="788760"/>
            </p14:xfrm>
          </p:contentPart>
        </mc:Choice>
        <mc:Fallback xmlns="">
          <p:pic>
            <p:nvPicPr>
              <p:cNvPr id="14" name="Ink 13">
                <a:extLst>
                  <a:ext uri="{FF2B5EF4-FFF2-40B4-BE49-F238E27FC236}">
                    <a16:creationId xmlns:a16="http://schemas.microsoft.com/office/drawing/2014/main" id="{BA0CA088-9C93-3C4A-3F65-0B2E34ED3E60}"/>
                  </a:ext>
                </a:extLst>
              </p:cNvPr>
              <p:cNvPicPr/>
              <p:nvPr/>
            </p:nvPicPr>
            <p:blipFill>
              <a:blip r:embed="rId13"/>
              <a:stretch>
                <a:fillRect/>
              </a:stretch>
            </p:blipFill>
            <p:spPr>
              <a:xfrm>
                <a:off x="5004590" y="5102165"/>
                <a:ext cx="583200" cy="797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F9866338-855C-153E-9CC3-40812C7AB49D}"/>
                  </a:ext>
                </a:extLst>
              </p14:cNvPr>
              <p14:cNvContentPartPr/>
              <p14:nvPr/>
            </p14:nvContentPartPr>
            <p14:xfrm>
              <a:off x="9725270" y="5177045"/>
              <a:ext cx="821160" cy="845280"/>
            </p14:xfrm>
          </p:contentPart>
        </mc:Choice>
        <mc:Fallback xmlns="">
          <p:pic>
            <p:nvPicPr>
              <p:cNvPr id="15" name="Ink 14">
                <a:extLst>
                  <a:ext uri="{FF2B5EF4-FFF2-40B4-BE49-F238E27FC236}">
                    <a16:creationId xmlns:a16="http://schemas.microsoft.com/office/drawing/2014/main" id="{F9866338-855C-153E-9CC3-40812C7AB49D}"/>
                  </a:ext>
                </a:extLst>
              </p:cNvPr>
              <p:cNvPicPr/>
              <p:nvPr/>
            </p:nvPicPr>
            <p:blipFill>
              <a:blip r:embed="rId15"/>
              <a:stretch>
                <a:fillRect/>
              </a:stretch>
            </p:blipFill>
            <p:spPr>
              <a:xfrm>
                <a:off x="9720950" y="5172725"/>
                <a:ext cx="829800" cy="85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6ACDF948-95A7-46FC-5903-90023F953BAC}"/>
                  </a:ext>
                </a:extLst>
              </p14:cNvPr>
              <p14:cNvContentPartPr/>
              <p14:nvPr/>
            </p14:nvContentPartPr>
            <p14:xfrm>
              <a:off x="8424230" y="5209085"/>
              <a:ext cx="545400" cy="676440"/>
            </p14:xfrm>
          </p:contentPart>
        </mc:Choice>
        <mc:Fallback xmlns="">
          <p:pic>
            <p:nvPicPr>
              <p:cNvPr id="16" name="Ink 15">
                <a:extLst>
                  <a:ext uri="{FF2B5EF4-FFF2-40B4-BE49-F238E27FC236}">
                    <a16:creationId xmlns:a16="http://schemas.microsoft.com/office/drawing/2014/main" id="{6ACDF948-95A7-46FC-5903-90023F953BAC}"/>
                  </a:ext>
                </a:extLst>
              </p:cNvPr>
              <p:cNvPicPr/>
              <p:nvPr/>
            </p:nvPicPr>
            <p:blipFill>
              <a:blip r:embed="rId17"/>
              <a:stretch>
                <a:fillRect/>
              </a:stretch>
            </p:blipFill>
            <p:spPr>
              <a:xfrm>
                <a:off x="8419910" y="5204765"/>
                <a:ext cx="554040" cy="685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B7CFC9EE-3F66-8BF7-8595-FB78C815841E}"/>
                  </a:ext>
                </a:extLst>
              </p14:cNvPr>
              <p14:cNvContentPartPr/>
              <p14:nvPr/>
            </p14:nvContentPartPr>
            <p14:xfrm>
              <a:off x="2070950" y="5134925"/>
              <a:ext cx="645120" cy="704160"/>
            </p14:xfrm>
          </p:contentPart>
        </mc:Choice>
        <mc:Fallback xmlns="">
          <p:pic>
            <p:nvPicPr>
              <p:cNvPr id="17" name="Ink 16">
                <a:extLst>
                  <a:ext uri="{FF2B5EF4-FFF2-40B4-BE49-F238E27FC236}">
                    <a16:creationId xmlns:a16="http://schemas.microsoft.com/office/drawing/2014/main" id="{B7CFC9EE-3F66-8BF7-8595-FB78C815841E}"/>
                  </a:ext>
                </a:extLst>
              </p:cNvPr>
              <p:cNvPicPr/>
              <p:nvPr/>
            </p:nvPicPr>
            <p:blipFill>
              <a:blip r:embed="rId19"/>
              <a:stretch>
                <a:fillRect/>
              </a:stretch>
            </p:blipFill>
            <p:spPr>
              <a:xfrm>
                <a:off x="2066630" y="5130605"/>
                <a:ext cx="653760" cy="712800"/>
              </a:xfrm>
              <a:prstGeom prst="rect">
                <a:avLst/>
              </a:prstGeom>
            </p:spPr>
          </p:pic>
        </mc:Fallback>
      </mc:AlternateContent>
      <p:sp>
        <p:nvSpPr>
          <p:cNvPr id="18" name="TextBox 17">
            <a:extLst>
              <a:ext uri="{FF2B5EF4-FFF2-40B4-BE49-F238E27FC236}">
                <a16:creationId xmlns:a16="http://schemas.microsoft.com/office/drawing/2014/main" id="{01A798CD-1D47-DE08-A4DF-1F145FA842EB}"/>
              </a:ext>
            </a:extLst>
          </p:cNvPr>
          <p:cNvSpPr txBox="1"/>
          <p:nvPr/>
        </p:nvSpPr>
        <p:spPr>
          <a:xfrm>
            <a:off x="8243402" y="2207219"/>
            <a:ext cx="2804009" cy="1477328"/>
          </a:xfrm>
          <a:prstGeom prst="rect">
            <a:avLst/>
          </a:prstGeom>
          <a:noFill/>
        </p:spPr>
        <p:txBody>
          <a:bodyPr wrap="square" rtlCol="0">
            <a:spAutoFit/>
          </a:bodyPr>
          <a:lstStyle/>
          <a:p>
            <a:r>
              <a:rPr lang="en-US" b="1" dirty="0">
                <a:solidFill>
                  <a:schemeClr val="accent3">
                    <a:lumMod val="75000"/>
                  </a:schemeClr>
                </a:solidFill>
              </a:rPr>
              <a:t>There is high mention of Trump, Harris, the campaign, and interestingly, also of the media/news. </a:t>
            </a:r>
          </a:p>
        </p:txBody>
      </p:sp>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847DF3F0-99B2-1657-2AF4-517866638FA4}"/>
                  </a:ext>
                </a:extLst>
              </p14:cNvPr>
              <p14:cNvContentPartPr/>
              <p14:nvPr/>
            </p14:nvContentPartPr>
            <p14:xfrm>
              <a:off x="2835590" y="5134925"/>
              <a:ext cx="756360" cy="624600"/>
            </p14:xfrm>
          </p:contentPart>
        </mc:Choice>
        <mc:Fallback xmlns="">
          <p:pic>
            <p:nvPicPr>
              <p:cNvPr id="19" name="Ink 18">
                <a:extLst>
                  <a:ext uri="{FF2B5EF4-FFF2-40B4-BE49-F238E27FC236}">
                    <a16:creationId xmlns:a16="http://schemas.microsoft.com/office/drawing/2014/main" id="{847DF3F0-99B2-1657-2AF4-517866638FA4}"/>
                  </a:ext>
                </a:extLst>
              </p:cNvPr>
              <p:cNvPicPr/>
              <p:nvPr/>
            </p:nvPicPr>
            <p:blipFill>
              <a:blip r:embed="rId21"/>
              <a:stretch>
                <a:fillRect/>
              </a:stretch>
            </p:blipFill>
            <p:spPr>
              <a:xfrm>
                <a:off x="2831270" y="5130605"/>
                <a:ext cx="765000" cy="633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E924507C-70C4-EBB6-BDE8-CAB2D38934C9}"/>
                  </a:ext>
                </a:extLst>
              </p14:cNvPr>
              <p14:cNvContentPartPr/>
              <p14:nvPr/>
            </p14:nvContentPartPr>
            <p14:xfrm>
              <a:off x="7351430" y="5163365"/>
              <a:ext cx="597960" cy="547200"/>
            </p14:xfrm>
          </p:contentPart>
        </mc:Choice>
        <mc:Fallback xmlns="">
          <p:pic>
            <p:nvPicPr>
              <p:cNvPr id="20" name="Ink 19">
                <a:extLst>
                  <a:ext uri="{FF2B5EF4-FFF2-40B4-BE49-F238E27FC236}">
                    <a16:creationId xmlns:a16="http://schemas.microsoft.com/office/drawing/2014/main" id="{E924507C-70C4-EBB6-BDE8-CAB2D38934C9}"/>
                  </a:ext>
                </a:extLst>
              </p:cNvPr>
              <p:cNvPicPr/>
              <p:nvPr/>
            </p:nvPicPr>
            <p:blipFill>
              <a:blip r:embed="rId23"/>
              <a:stretch>
                <a:fillRect/>
              </a:stretch>
            </p:blipFill>
            <p:spPr>
              <a:xfrm>
                <a:off x="7347110" y="5159045"/>
                <a:ext cx="606600" cy="555840"/>
              </a:xfrm>
              <a:prstGeom prst="rect">
                <a:avLst/>
              </a:prstGeom>
            </p:spPr>
          </p:pic>
        </mc:Fallback>
      </mc:AlternateContent>
    </p:spTree>
    <p:extLst>
      <p:ext uri="{BB962C8B-B14F-4D97-AF65-F5344CB8AC3E}">
        <p14:creationId xmlns:p14="http://schemas.microsoft.com/office/powerpoint/2010/main" val="1699461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6"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7"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2"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3"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4"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5"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8"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9"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60"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1"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2"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3"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4"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65"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6"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7"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8"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9"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0"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1"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2"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3"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4"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19B64138-2655-693F-D963-D93224D589A5}"/>
              </a:ext>
            </a:extLst>
          </p:cNvPr>
          <p:cNvSpPr>
            <a:spLocks noGrp="1"/>
          </p:cNvSpPr>
          <p:nvPr>
            <p:ph type="title"/>
          </p:nvPr>
        </p:nvSpPr>
        <p:spPr>
          <a:xfrm>
            <a:off x="1141413" y="618518"/>
            <a:ext cx="9905998" cy="1478570"/>
          </a:xfrm>
        </p:spPr>
        <p:txBody>
          <a:bodyPr>
            <a:normAutofit/>
          </a:bodyPr>
          <a:lstStyle/>
          <a:p>
            <a:r>
              <a:rPr lang="en-US" dirty="0"/>
              <a:t>Unigrams </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pic>
        <p:nvPicPr>
          <p:cNvPr id="4" name="Content Placeholder 3" descr="A graph of a number of blue bars&#10;&#10;Description automatically generated">
            <a:extLst>
              <a:ext uri="{FF2B5EF4-FFF2-40B4-BE49-F238E27FC236}">
                <a16:creationId xmlns:a16="http://schemas.microsoft.com/office/drawing/2014/main" id="{30E7FB76-56E7-FEE4-BD4E-2416EBAA116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6638" y="1865313"/>
            <a:ext cx="4671807" cy="4124136"/>
          </a:xfrm>
          <a:prstGeom prst="rect">
            <a:avLst/>
          </a:prstGeom>
          <a:noFill/>
          <a:ln>
            <a:noFill/>
          </a:ln>
        </p:spPr>
      </p:pic>
      <p:pic>
        <p:nvPicPr>
          <p:cNvPr id="76" name="Picture 75">
            <a:extLst>
              <a:ext uri="{FF2B5EF4-FFF2-40B4-BE49-F238E27FC236}">
                <a16:creationId xmlns:a16="http://schemas.microsoft.com/office/drawing/2014/main" id="{6D2DEE11-9A68-D4F9-3E8B-5C276FF742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26392" y="1801427"/>
            <a:ext cx="4822467" cy="4251907"/>
          </a:xfrm>
          <a:prstGeom prst="rect">
            <a:avLst/>
          </a:prstGeom>
          <a:noFill/>
          <a:ln>
            <a:noFill/>
          </a:ln>
        </p:spPr>
      </p:pic>
      <p:sp>
        <p:nvSpPr>
          <p:cNvPr id="3" name="TextBox 2">
            <a:extLst>
              <a:ext uri="{FF2B5EF4-FFF2-40B4-BE49-F238E27FC236}">
                <a16:creationId xmlns:a16="http://schemas.microsoft.com/office/drawing/2014/main" id="{A41DDC75-C056-0EC8-AFD9-202041ED0501}"/>
              </a:ext>
            </a:extLst>
          </p:cNvPr>
          <p:cNvSpPr txBox="1"/>
          <p:nvPr/>
        </p:nvSpPr>
        <p:spPr>
          <a:xfrm>
            <a:off x="8842443" y="1159203"/>
            <a:ext cx="2159895" cy="523220"/>
          </a:xfrm>
          <a:prstGeom prst="rect">
            <a:avLst/>
          </a:prstGeom>
          <a:noFill/>
        </p:spPr>
        <p:txBody>
          <a:bodyPr wrap="square" rtlCol="0">
            <a:spAutoFit/>
          </a:bodyPr>
          <a:lstStyle/>
          <a:p>
            <a:r>
              <a:rPr lang="en-US" sz="2800" b="1" dirty="0">
                <a:solidFill>
                  <a:schemeClr val="bg2">
                    <a:lumMod val="40000"/>
                    <a:lumOff val="60000"/>
                  </a:schemeClr>
                </a:solidFill>
              </a:rPr>
              <a:t>Differences</a:t>
            </a:r>
          </a:p>
        </p:txBody>
      </p:sp>
      <p:sp>
        <p:nvSpPr>
          <p:cNvPr id="10" name="TextBox 9">
            <a:extLst>
              <a:ext uri="{FF2B5EF4-FFF2-40B4-BE49-F238E27FC236}">
                <a16:creationId xmlns:a16="http://schemas.microsoft.com/office/drawing/2014/main" id="{38540EEB-FAB4-05A4-9F1D-A91E3F867464}"/>
              </a:ext>
            </a:extLst>
          </p:cNvPr>
          <p:cNvSpPr txBox="1"/>
          <p:nvPr/>
        </p:nvSpPr>
        <p:spPr>
          <a:xfrm>
            <a:off x="8142481" y="2043885"/>
            <a:ext cx="2955654" cy="2031325"/>
          </a:xfrm>
          <a:prstGeom prst="rect">
            <a:avLst/>
          </a:prstGeom>
          <a:noFill/>
        </p:spPr>
        <p:txBody>
          <a:bodyPr wrap="square" rtlCol="0">
            <a:spAutoFit/>
          </a:bodyPr>
          <a:lstStyle/>
          <a:p>
            <a:r>
              <a:rPr lang="en-US" sz="1400" b="1" dirty="0">
                <a:solidFill>
                  <a:schemeClr val="accent3">
                    <a:lumMod val="75000"/>
                  </a:schemeClr>
                </a:solidFill>
              </a:rPr>
              <a:t>Mention of Biden in real news seems to acknowledge that the presidential campaign retains influence from Biden.</a:t>
            </a:r>
          </a:p>
          <a:p>
            <a:endParaRPr lang="en-US" sz="1400" b="1" dirty="0">
              <a:solidFill>
                <a:schemeClr val="accent3">
                  <a:lumMod val="75000"/>
                </a:schemeClr>
              </a:solidFill>
            </a:endParaRPr>
          </a:p>
          <a:p>
            <a:r>
              <a:rPr lang="en-US" sz="1400" b="1" dirty="0">
                <a:solidFill>
                  <a:schemeClr val="accent3">
                    <a:lumMod val="75000"/>
                  </a:schemeClr>
                </a:solidFill>
              </a:rPr>
              <a:t>Additional terms </a:t>
            </a:r>
            <a:r>
              <a:rPr lang="en-US" sz="1400" b="1" u="sng" dirty="0">
                <a:solidFill>
                  <a:schemeClr val="accent3">
                    <a:lumMod val="75000"/>
                  </a:schemeClr>
                </a:solidFill>
              </a:rPr>
              <a:t>private</a:t>
            </a:r>
            <a:r>
              <a:rPr lang="en-US" sz="1400" b="1" dirty="0">
                <a:solidFill>
                  <a:schemeClr val="accent3">
                    <a:lumMod val="75000"/>
                  </a:schemeClr>
                </a:solidFill>
              </a:rPr>
              <a:t> and </a:t>
            </a:r>
            <a:r>
              <a:rPr lang="en-US" sz="1400" b="1" u="sng" dirty="0">
                <a:solidFill>
                  <a:schemeClr val="accent3">
                    <a:lumMod val="75000"/>
                  </a:schemeClr>
                </a:solidFill>
              </a:rPr>
              <a:t>senate</a:t>
            </a:r>
            <a:r>
              <a:rPr lang="en-US" sz="1400" b="1" dirty="0">
                <a:solidFill>
                  <a:schemeClr val="accent3">
                    <a:lumMod val="75000"/>
                  </a:schemeClr>
                </a:solidFill>
              </a:rPr>
              <a:t> from real news suggest further specialized details not found in fake news. </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8ED156D1-48D7-4281-2271-A6340B53F520}"/>
                  </a:ext>
                </a:extLst>
              </p14:cNvPr>
              <p14:cNvContentPartPr/>
              <p14:nvPr/>
            </p14:nvContentPartPr>
            <p14:xfrm>
              <a:off x="10709870" y="5360645"/>
              <a:ext cx="265320" cy="378720"/>
            </p14:xfrm>
          </p:contentPart>
        </mc:Choice>
        <mc:Fallback xmlns="">
          <p:pic>
            <p:nvPicPr>
              <p:cNvPr id="11" name="Ink 10">
                <a:extLst>
                  <a:ext uri="{FF2B5EF4-FFF2-40B4-BE49-F238E27FC236}">
                    <a16:creationId xmlns:a16="http://schemas.microsoft.com/office/drawing/2014/main" id="{8ED156D1-48D7-4281-2271-A6340B53F520}"/>
                  </a:ext>
                </a:extLst>
              </p:cNvPr>
              <p:cNvPicPr/>
              <p:nvPr/>
            </p:nvPicPr>
            <p:blipFill>
              <a:blip r:embed="rId5"/>
              <a:stretch>
                <a:fillRect/>
              </a:stretch>
            </p:blipFill>
            <p:spPr>
              <a:xfrm>
                <a:off x="10705550" y="5356325"/>
                <a:ext cx="27396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A929A7D7-888A-4A4A-D801-0E22E6CDB461}"/>
                  </a:ext>
                </a:extLst>
              </p14:cNvPr>
              <p14:cNvContentPartPr/>
              <p14:nvPr/>
            </p14:nvContentPartPr>
            <p14:xfrm>
              <a:off x="9571550" y="5402045"/>
              <a:ext cx="324360" cy="308160"/>
            </p14:xfrm>
          </p:contentPart>
        </mc:Choice>
        <mc:Fallback xmlns="">
          <p:pic>
            <p:nvPicPr>
              <p:cNvPr id="12" name="Ink 11">
                <a:extLst>
                  <a:ext uri="{FF2B5EF4-FFF2-40B4-BE49-F238E27FC236}">
                    <a16:creationId xmlns:a16="http://schemas.microsoft.com/office/drawing/2014/main" id="{A929A7D7-888A-4A4A-D801-0E22E6CDB461}"/>
                  </a:ext>
                </a:extLst>
              </p:cNvPr>
              <p:cNvPicPr/>
              <p:nvPr/>
            </p:nvPicPr>
            <p:blipFill>
              <a:blip r:embed="rId7"/>
              <a:stretch>
                <a:fillRect/>
              </a:stretch>
            </p:blipFill>
            <p:spPr>
              <a:xfrm>
                <a:off x="9567230" y="5397725"/>
                <a:ext cx="333000" cy="316800"/>
              </a:xfrm>
              <a:prstGeom prst="rect">
                <a:avLst/>
              </a:prstGeom>
            </p:spPr>
          </p:pic>
        </mc:Fallback>
      </mc:AlternateContent>
    </p:spTree>
    <p:extLst>
      <p:ext uri="{BB962C8B-B14F-4D97-AF65-F5344CB8AC3E}">
        <p14:creationId xmlns:p14="http://schemas.microsoft.com/office/powerpoint/2010/main" val="2720761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50"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BB382D8E-40CD-0366-15AE-E62F177D22D4}"/>
              </a:ext>
            </a:extLst>
          </p:cNvPr>
          <p:cNvSpPr>
            <a:spLocks noGrp="1"/>
          </p:cNvSpPr>
          <p:nvPr>
            <p:ph type="title"/>
          </p:nvPr>
        </p:nvSpPr>
        <p:spPr>
          <a:xfrm>
            <a:off x="1141413" y="618518"/>
            <a:ext cx="9905998" cy="1478570"/>
          </a:xfrm>
        </p:spPr>
        <p:txBody>
          <a:bodyPr>
            <a:normAutofit/>
          </a:bodyPr>
          <a:lstStyle/>
          <a:p>
            <a:r>
              <a:rPr lang="en-US" dirty="0"/>
              <a:t>Bigrams </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pic>
        <p:nvPicPr>
          <p:cNvPr id="4" name="Content Placeholder 3" descr="A graph of blue bars with white text&#10;&#10;Description automatically generated">
            <a:extLst>
              <a:ext uri="{FF2B5EF4-FFF2-40B4-BE49-F238E27FC236}">
                <a16:creationId xmlns:a16="http://schemas.microsoft.com/office/drawing/2014/main" id="{1093C4C5-87F2-77ED-4486-9E623E5418E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7453" y="1990727"/>
            <a:ext cx="4486176" cy="4372808"/>
          </a:xfrm>
          <a:prstGeom prst="rect">
            <a:avLst/>
          </a:prstGeom>
          <a:noFill/>
          <a:ln>
            <a:noFill/>
          </a:ln>
        </p:spPr>
      </p:pic>
      <p:pic>
        <p:nvPicPr>
          <p:cNvPr id="5" name="Picture 4">
            <a:extLst>
              <a:ext uri="{FF2B5EF4-FFF2-40B4-BE49-F238E27FC236}">
                <a16:creationId xmlns:a16="http://schemas.microsoft.com/office/drawing/2014/main" id="{C62346C4-6F13-D63E-81BE-B76409B45D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36468" y="1994669"/>
            <a:ext cx="4634705" cy="4436677"/>
          </a:xfrm>
          <a:prstGeom prst="rect">
            <a:avLst/>
          </a:prstGeom>
          <a:noFill/>
          <a:ln>
            <a:noFill/>
          </a:ln>
        </p:spPr>
      </p:pic>
    </p:spTree>
    <p:extLst>
      <p:ext uri="{BB962C8B-B14F-4D97-AF65-F5344CB8AC3E}">
        <p14:creationId xmlns:p14="http://schemas.microsoft.com/office/powerpoint/2010/main" val="2034954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50"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BB382D8E-40CD-0366-15AE-E62F177D22D4}"/>
              </a:ext>
            </a:extLst>
          </p:cNvPr>
          <p:cNvSpPr>
            <a:spLocks noGrp="1"/>
          </p:cNvSpPr>
          <p:nvPr>
            <p:ph type="title"/>
          </p:nvPr>
        </p:nvSpPr>
        <p:spPr>
          <a:xfrm>
            <a:off x="1141413" y="618518"/>
            <a:ext cx="9905998" cy="1478570"/>
          </a:xfrm>
        </p:spPr>
        <p:txBody>
          <a:bodyPr>
            <a:normAutofit/>
          </a:bodyPr>
          <a:lstStyle/>
          <a:p>
            <a:r>
              <a:rPr lang="en-US" dirty="0"/>
              <a:t>Bigrams </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2"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pic>
        <p:nvPicPr>
          <p:cNvPr id="4" name="Content Placeholder 3" descr="A graph of blue bars with white text&#10;&#10;Description automatically generated">
            <a:extLst>
              <a:ext uri="{FF2B5EF4-FFF2-40B4-BE49-F238E27FC236}">
                <a16:creationId xmlns:a16="http://schemas.microsoft.com/office/drawing/2014/main" id="{1093C4C5-87F2-77ED-4486-9E623E5418E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7453" y="1990727"/>
            <a:ext cx="4486176" cy="4372808"/>
          </a:xfrm>
          <a:prstGeom prst="rect">
            <a:avLst/>
          </a:prstGeom>
          <a:noFill/>
          <a:ln>
            <a:noFill/>
          </a:ln>
        </p:spPr>
      </p:pic>
      <p:pic>
        <p:nvPicPr>
          <p:cNvPr id="5" name="Picture 4">
            <a:extLst>
              <a:ext uri="{FF2B5EF4-FFF2-40B4-BE49-F238E27FC236}">
                <a16:creationId xmlns:a16="http://schemas.microsoft.com/office/drawing/2014/main" id="{C62346C4-6F13-D63E-81BE-B76409B45D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36468" y="1994669"/>
            <a:ext cx="4634705" cy="4436677"/>
          </a:xfrm>
          <a:prstGeom prst="rect">
            <a:avLst/>
          </a:prstGeom>
          <a:noFill/>
          <a:ln>
            <a:noFill/>
          </a:ln>
        </p:spPr>
      </p:pic>
      <p:sp>
        <p:nvSpPr>
          <p:cNvPr id="6" name="TextBox 5">
            <a:extLst>
              <a:ext uri="{FF2B5EF4-FFF2-40B4-BE49-F238E27FC236}">
                <a16:creationId xmlns:a16="http://schemas.microsoft.com/office/drawing/2014/main" id="{71A46716-7146-BC8B-0978-2C9CCEEA9A07}"/>
              </a:ext>
            </a:extLst>
          </p:cNvPr>
          <p:cNvSpPr txBox="1"/>
          <p:nvPr/>
        </p:nvSpPr>
        <p:spPr>
          <a:xfrm>
            <a:off x="9189751" y="1159203"/>
            <a:ext cx="1812587" cy="523220"/>
          </a:xfrm>
          <a:prstGeom prst="rect">
            <a:avLst/>
          </a:prstGeom>
          <a:noFill/>
        </p:spPr>
        <p:txBody>
          <a:bodyPr wrap="square" rtlCol="0">
            <a:spAutoFit/>
          </a:bodyPr>
          <a:lstStyle/>
          <a:p>
            <a:r>
              <a:rPr lang="en-US" sz="2800" b="1" dirty="0">
                <a:solidFill>
                  <a:schemeClr val="bg2">
                    <a:lumMod val="40000"/>
                    <a:lumOff val="60000"/>
                  </a:schemeClr>
                </a:solidFill>
              </a:rPr>
              <a:t>Similarities</a:t>
            </a:r>
          </a:p>
        </p:txBody>
      </p:sp>
      <p:sp>
        <p:nvSpPr>
          <p:cNvPr id="7" name="TextBox 6">
            <a:extLst>
              <a:ext uri="{FF2B5EF4-FFF2-40B4-BE49-F238E27FC236}">
                <a16:creationId xmlns:a16="http://schemas.microsoft.com/office/drawing/2014/main" id="{37FB65A3-881E-9D72-0C6F-A3B8FA1E8F73}"/>
              </a:ext>
            </a:extLst>
          </p:cNvPr>
          <p:cNvSpPr txBox="1"/>
          <p:nvPr/>
        </p:nvSpPr>
        <p:spPr>
          <a:xfrm>
            <a:off x="8249055" y="2339594"/>
            <a:ext cx="2353821" cy="1200329"/>
          </a:xfrm>
          <a:prstGeom prst="rect">
            <a:avLst/>
          </a:prstGeom>
          <a:noFill/>
        </p:spPr>
        <p:txBody>
          <a:bodyPr wrap="square" rtlCol="0">
            <a:spAutoFit/>
          </a:bodyPr>
          <a:lstStyle/>
          <a:p>
            <a:r>
              <a:rPr lang="en-US" b="1" dirty="0">
                <a:solidFill>
                  <a:schemeClr val="accent3">
                    <a:lumMod val="75000"/>
                  </a:schemeClr>
                </a:solidFill>
              </a:rPr>
              <a:t>Noticeable break from the unigrams, these two charts diverge on all aspects. </a:t>
            </a:r>
          </a:p>
        </p:txBody>
      </p:sp>
      <p:grpSp>
        <p:nvGrpSpPr>
          <p:cNvPr id="12" name="Group 11">
            <a:extLst>
              <a:ext uri="{FF2B5EF4-FFF2-40B4-BE49-F238E27FC236}">
                <a16:creationId xmlns:a16="http://schemas.microsoft.com/office/drawing/2014/main" id="{2832F8B0-68DD-FF8A-E84E-902178D6E8D6}"/>
              </a:ext>
            </a:extLst>
          </p:cNvPr>
          <p:cNvGrpSpPr/>
          <p:nvPr/>
        </p:nvGrpSpPr>
        <p:grpSpPr>
          <a:xfrm>
            <a:off x="1359230" y="5009645"/>
            <a:ext cx="8916840" cy="1431000"/>
            <a:chOff x="1359230" y="5009645"/>
            <a:chExt cx="8916840" cy="143100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62B6554-14F2-A70D-058C-B1BF273ECCB8}"/>
                    </a:ext>
                  </a:extLst>
                </p14:cNvPr>
                <p14:cNvContentPartPr/>
                <p14:nvPr/>
              </p14:nvContentPartPr>
              <p14:xfrm>
                <a:off x="1359230" y="5009645"/>
                <a:ext cx="4459680" cy="1356480"/>
              </p14:xfrm>
            </p:contentPart>
          </mc:Choice>
          <mc:Fallback xmlns="">
            <p:pic>
              <p:nvPicPr>
                <p:cNvPr id="3" name="Ink 2">
                  <a:extLst>
                    <a:ext uri="{FF2B5EF4-FFF2-40B4-BE49-F238E27FC236}">
                      <a16:creationId xmlns:a16="http://schemas.microsoft.com/office/drawing/2014/main" id="{362B6554-14F2-A70D-058C-B1BF273ECCB8}"/>
                    </a:ext>
                  </a:extLst>
                </p:cNvPr>
                <p:cNvPicPr/>
                <p:nvPr/>
              </p:nvPicPr>
              <p:blipFill>
                <a:blip r:embed="rId5"/>
                <a:stretch>
                  <a:fillRect/>
                </a:stretch>
              </p:blipFill>
              <p:spPr>
                <a:xfrm>
                  <a:off x="1354910" y="5005325"/>
                  <a:ext cx="4468320" cy="1365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FC7BDCBF-D0BB-933A-0D6E-FC3F1CA736A4}"/>
                    </a:ext>
                  </a:extLst>
                </p14:cNvPr>
                <p14:cNvContentPartPr/>
                <p14:nvPr/>
              </p14:nvContentPartPr>
              <p14:xfrm>
                <a:off x="6623870" y="5080565"/>
                <a:ext cx="3652200" cy="1360080"/>
              </p14:xfrm>
            </p:contentPart>
          </mc:Choice>
          <mc:Fallback xmlns="">
            <p:pic>
              <p:nvPicPr>
                <p:cNvPr id="9" name="Ink 8">
                  <a:extLst>
                    <a:ext uri="{FF2B5EF4-FFF2-40B4-BE49-F238E27FC236}">
                      <a16:creationId xmlns:a16="http://schemas.microsoft.com/office/drawing/2014/main" id="{FC7BDCBF-D0BB-933A-0D6E-FC3F1CA736A4}"/>
                    </a:ext>
                  </a:extLst>
                </p:cNvPr>
                <p:cNvPicPr/>
                <p:nvPr/>
              </p:nvPicPr>
              <p:blipFill>
                <a:blip r:embed="rId7"/>
                <a:stretch>
                  <a:fillRect/>
                </a:stretch>
              </p:blipFill>
              <p:spPr>
                <a:xfrm>
                  <a:off x="6619550" y="5076245"/>
                  <a:ext cx="3660840" cy="1368720"/>
                </a:xfrm>
                <a:prstGeom prst="rect">
                  <a:avLst/>
                </a:prstGeom>
              </p:spPr>
            </p:pic>
          </mc:Fallback>
        </mc:AlternateContent>
      </p:grpSp>
    </p:spTree>
    <p:extLst>
      <p:ext uri="{BB962C8B-B14F-4D97-AF65-F5344CB8AC3E}">
        <p14:creationId xmlns:p14="http://schemas.microsoft.com/office/powerpoint/2010/main" val="275070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50"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BB382D8E-40CD-0366-15AE-E62F177D22D4}"/>
              </a:ext>
            </a:extLst>
          </p:cNvPr>
          <p:cNvSpPr>
            <a:spLocks noGrp="1"/>
          </p:cNvSpPr>
          <p:nvPr>
            <p:ph type="title"/>
          </p:nvPr>
        </p:nvSpPr>
        <p:spPr>
          <a:xfrm>
            <a:off x="1141413" y="618518"/>
            <a:ext cx="9905998" cy="1478570"/>
          </a:xfrm>
        </p:spPr>
        <p:txBody>
          <a:bodyPr>
            <a:normAutofit/>
          </a:bodyPr>
          <a:lstStyle/>
          <a:p>
            <a:r>
              <a:rPr lang="en-US" dirty="0"/>
              <a:t>Bigrams </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2"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pic>
        <p:nvPicPr>
          <p:cNvPr id="4" name="Content Placeholder 3" descr="A graph of blue bars with white text&#10;&#10;Description automatically generated">
            <a:extLst>
              <a:ext uri="{FF2B5EF4-FFF2-40B4-BE49-F238E27FC236}">
                <a16:creationId xmlns:a16="http://schemas.microsoft.com/office/drawing/2014/main" id="{1093C4C5-87F2-77ED-4486-9E623E5418E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7453" y="1990727"/>
            <a:ext cx="4486176" cy="4372808"/>
          </a:xfrm>
          <a:prstGeom prst="rect">
            <a:avLst/>
          </a:prstGeom>
          <a:noFill/>
          <a:ln>
            <a:noFill/>
          </a:ln>
        </p:spPr>
      </p:pic>
      <p:pic>
        <p:nvPicPr>
          <p:cNvPr id="5" name="Picture 4">
            <a:extLst>
              <a:ext uri="{FF2B5EF4-FFF2-40B4-BE49-F238E27FC236}">
                <a16:creationId xmlns:a16="http://schemas.microsoft.com/office/drawing/2014/main" id="{C62346C4-6F13-D63E-81BE-B76409B45D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36468" y="1994669"/>
            <a:ext cx="4634705" cy="4436677"/>
          </a:xfrm>
          <a:prstGeom prst="rect">
            <a:avLst/>
          </a:prstGeom>
          <a:noFill/>
          <a:ln>
            <a:noFill/>
          </a:ln>
        </p:spPr>
      </p:pic>
      <p:sp>
        <p:nvSpPr>
          <p:cNvPr id="6" name="TextBox 5">
            <a:extLst>
              <a:ext uri="{FF2B5EF4-FFF2-40B4-BE49-F238E27FC236}">
                <a16:creationId xmlns:a16="http://schemas.microsoft.com/office/drawing/2014/main" id="{71A46716-7146-BC8B-0978-2C9CCEEA9A07}"/>
              </a:ext>
            </a:extLst>
          </p:cNvPr>
          <p:cNvSpPr txBox="1"/>
          <p:nvPr/>
        </p:nvSpPr>
        <p:spPr>
          <a:xfrm>
            <a:off x="8881353" y="1159203"/>
            <a:ext cx="2120985" cy="523220"/>
          </a:xfrm>
          <a:prstGeom prst="rect">
            <a:avLst/>
          </a:prstGeom>
          <a:noFill/>
        </p:spPr>
        <p:txBody>
          <a:bodyPr wrap="square" rtlCol="0">
            <a:spAutoFit/>
          </a:bodyPr>
          <a:lstStyle/>
          <a:p>
            <a:r>
              <a:rPr lang="en-US" sz="2800" b="1" dirty="0">
                <a:solidFill>
                  <a:schemeClr val="bg2">
                    <a:lumMod val="40000"/>
                    <a:lumOff val="60000"/>
                  </a:schemeClr>
                </a:solidFill>
              </a:rPr>
              <a:t>Differences</a:t>
            </a:r>
          </a:p>
        </p:txBody>
      </p:sp>
      <p:sp>
        <p:nvSpPr>
          <p:cNvPr id="7" name="TextBox 6">
            <a:extLst>
              <a:ext uri="{FF2B5EF4-FFF2-40B4-BE49-F238E27FC236}">
                <a16:creationId xmlns:a16="http://schemas.microsoft.com/office/drawing/2014/main" id="{37FB65A3-881E-9D72-0C6F-A3B8FA1E8F73}"/>
              </a:ext>
            </a:extLst>
          </p:cNvPr>
          <p:cNvSpPr txBox="1"/>
          <p:nvPr/>
        </p:nvSpPr>
        <p:spPr>
          <a:xfrm>
            <a:off x="8249055" y="2339594"/>
            <a:ext cx="2353821" cy="1169551"/>
          </a:xfrm>
          <a:prstGeom prst="rect">
            <a:avLst/>
          </a:prstGeom>
          <a:noFill/>
        </p:spPr>
        <p:txBody>
          <a:bodyPr wrap="square" rtlCol="0">
            <a:spAutoFit/>
          </a:bodyPr>
          <a:lstStyle/>
          <a:p>
            <a:r>
              <a:rPr lang="en-US" sz="1400" b="1" dirty="0">
                <a:solidFill>
                  <a:schemeClr val="accent3">
                    <a:lumMod val="75000"/>
                  </a:schemeClr>
                </a:solidFill>
              </a:rPr>
              <a:t>Real news incorporates detailed bigrams including many current issues like </a:t>
            </a:r>
            <a:r>
              <a:rPr lang="en-US" sz="1400" b="1" u="sng" dirty="0">
                <a:solidFill>
                  <a:schemeClr val="accent3">
                    <a:lumMod val="75000"/>
                  </a:schemeClr>
                </a:solidFill>
              </a:rPr>
              <a:t>geo group</a:t>
            </a:r>
            <a:r>
              <a:rPr lang="en-US" sz="1400" b="1" dirty="0">
                <a:solidFill>
                  <a:schemeClr val="accent3">
                    <a:lumMod val="75000"/>
                  </a:schemeClr>
                </a:solidFill>
              </a:rPr>
              <a:t>, </a:t>
            </a:r>
            <a:r>
              <a:rPr lang="en-US" sz="1400" b="1" u="sng" dirty="0">
                <a:solidFill>
                  <a:schemeClr val="accent3">
                    <a:lumMod val="75000"/>
                  </a:schemeClr>
                </a:solidFill>
              </a:rPr>
              <a:t>mass deportation</a:t>
            </a:r>
            <a:r>
              <a:rPr lang="en-US" sz="1400" b="1" dirty="0">
                <a:solidFill>
                  <a:schemeClr val="accent3">
                    <a:lumMod val="75000"/>
                  </a:schemeClr>
                </a:solidFill>
              </a:rPr>
              <a:t>, and </a:t>
            </a:r>
            <a:r>
              <a:rPr lang="en-US" sz="1400" b="1" u="sng" dirty="0">
                <a:solidFill>
                  <a:schemeClr val="accent3">
                    <a:lumMod val="75000"/>
                  </a:schemeClr>
                </a:solidFill>
              </a:rPr>
              <a:t>private prisons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E9AFA4C-7D47-B9F1-8BFE-B982BC0266FD}"/>
                  </a:ext>
                </a:extLst>
              </p14:cNvPr>
              <p14:cNvContentPartPr/>
              <p14:nvPr/>
            </p14:nvContentPartPr>
            <p14:xfrm>
              <a:off x="6672470" y="5452445"/>
              <a:ext cx="399600" cy="345240"/>
            </p14:xfrm>
          </p:contentPart>
        </mc:Choice>
        <mc:Fallback xmlns="">
          <p:pic>
            <p:nvPicPr>
              <p:cNvPr id="3" name="Ink 2">
                <a:extLst>
                  <a:ext uri="{FF2B5EF4-FFF2-40B4-BE49-F238E27FC236}">
                    <a16:creationId xmlns:a16="http://schemas.microsoft.com/office/drawing/2014/main" id="{4E9AFA4C-7D47-B9F1-8BFE-B982BC0266FD}"/>
                  </a:ext>
                </a:extLst>
              </p:cNvPr>
              <p:cNvPicPr/>
              <p:nvPr/>
            </p:nvPicPr>
            <p:blipFill>
              <a:blip r:embed="rId5"/>
              <a:stretch>
                <a:fillRect/>
              </a:stretch>
            </p:blipFill>
            <p:spPr>
              <a:xfrm>
                <a:off x="6618830" y="5344445"/>
                <a:ext cx="507240" cy="560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E1DA2B0C-F0F7-904A-8047-587AC0979A17}"/>
                  </a:ext>
                </a:extLst>
              </p14:cNvPr>
              <p14:cNvContentPartPr/>
              <p14:nvPr/>
            </p14:nvContentPartPr>
            <p14:xfrm>
              <a:off x="8462750" y="5434445"/>
              <a:ext cx="666000" cy="645480"/>
            </p14:xfrm>
          </p:contentPart>
        </mc:Choice>
        <mc:Fallback xmlns="">
          <p:pic>
            <p:nvPicPr>
              <p:cNvPr id="9" name="Ink 8">
                <a:extLst>
                  <a:ext uri="{FF2B5EF4-FFF2-40B4-BE49-F238E27FC236}">
                    <a16:creationId xmlns:a16="http://schemas.microsoft.com/office/drawing/2014/main" id="{E1DA2B0C-F0F7-904A-8047-587AC0979A17}"/>
                  </a:ext>
                </a:extLst>
              </p:cNvPr>
              <p:cNvPicPr/>
              <p:nvPr/>
            </p:nvPicPr>
            <p:blipFill>
              <a:blip r:embed="rId7"/>
              <a:stretch>
                <a:fillRect/>
              </a:stretch>
            </p:blipFill>
            <p:spPr>
              <a:xfrm>
                <a:off x="8408750" y="5326445"/>
                <a:ext cx="773640" cy="861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39BABEDC-5AF5-A7DA-D852-C744852D187A}"/>
                  </a:ext>
                </a:extLst>
              </p14:cNvPr>
              <p14:cNvContentPartPr/>
              <p14:nvPr/>
            </p14:nvContentPartPr>
            <p14:xfrm>
              <a:off x="9056030" y="5373965"/>
              <a:ext cx="452160" cy="540000"/>
            </p14:xfrm>
          </p:contentPart>
        </mc:Choice>
        <mc:Fallback xmlns="">
          <p:pic>
            <p:nvPicPr>
              <p:cNvPr id="12" name="Ink 11">
                <a:extLst>
                  <a:ext uri="{FF2B5EF4-FFF2-40B4-BE49-F238E27FC236}">
                    <a16:creationId xmlns:a16="http://schemas.microsoft.com/office/drawing/2014/main" id="{39BABEDC-5AF5-A7DA-D852-C744852D187A}"/>
                  </a:ext>
                </a:extLst>
              </p:cNvPr>
              <p:cNvPicPr/>
              <p:nvPr/>
            </p:nvPicPr>
            <p:blipFill>
              <a:blip r:embed="rId9"/>
              <a:stretch>
                <a:fillRect/>
              </a:stretch>
            </p:blipFill>
            <p:spPr>
              <a:xfrm>
                <a:off x="9002030" y="5266325"/>
                <a:ext cx="559800" cy="755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6F260B4E-39FD-75BB-AD93-26DFE8160DD6}"/>
                  </a:ext>
                </a:extLst>
              </p14:cNvPr>
              <p14:cNvContentPartPr/>
              <p14:nvPr/>
            </p14:nvContentPartPr>
            <p14:xfrm>
              <a:off x="2986070" y="5228165"/>
              <a:ext cx="529560" cy="472320"/>
            </p14:xfrm>
          </p:contentPart>
        </mc:Choice>
        <mc:Fallback xmlns="">
          <p:pic>
            <p:nvPicPr>
              <p:cNvPr id="38" name="Ink 37">
                <a:extLst>
                  <a:ext uri="{FF2B5EF4-FFF2-40B4-BE49-F238E27FC236}">
                    <a16:creationId xmlns:a16="http://schemas.microsoft.com/office/drawing/2014/main" id="{6F260B4E-39FD-75BB-AD93-26DFE8160DD6}"/>
                  </a:ext>
                </a:extLst>
              </p:cNvPr>
              <p:cNvPicPr/>
              <p:nvPr/>
            </p:nvPicPr>
            <p:blipFill>
              <a:blip r:embed="rId11"/>
              <a:stretch>
                <a:fillRect/>
              </a:stretch>
            </p:blipFill>
            <p:spPr>
              <a:xfrm>
                <a:off x="2932070" y="5120525"/>
                <a:ext cx="637200" cy="68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Ink 42">
                <a:extLst>
                  <a:ext uri="{FF2B5EF4-FFF2-40B4-BE49-F238E27FC236}">
                    <a16:creationId xmlns:a16="http://schemas.microsoft.com/office/drawing/2014/main" id="{19AC969C-59A1-210F-BD9E-58A1CB8A92C7}"/>
                  </a:ext>
                </a:extLst>
              </p14:cNvPr>
              <p14:cNvContentPartPr/>
              <p14:nvPr/>
            </p14:nvContentPartPr>
            <p14:xfrm>
              <a:off x="4279550" y="5396285"/>
              <a:ext cx="600120" cy="527760"/>
            </p14:xfrm>
          </p:contentPart>
        </mc:Choice>
        <mc:Fallback xmlns="">
          <p:pic>
            <p:nvPicPr>
              <p:cNvPr id="43" name="Ink 42">
                <a:extLst>
                  <a:ext uri="{FF2B5EF4-FFF2-40B4-BE49-F238E27FC236}">
                    <a16:creationId xmlns:a16="http://schemas.microsoft.com/office/drawing/2014/main" id="{19AC969C-59A1-210F-BD9E-58A1CB8A92C7}"/>
                  </a:ext>
                </a:extLst>
              </p:cNvPr>
              <p:cNvPicPr/>
              <p:nvPr/>
            </p:nvPicPr>
            <p:blipFill>
              <a:blip r:embed="rId13"/>
              <a:stretch>
                <a:fillRect/>
              </a:stretch>
            </p:blipFill>
            <p:spPr>
              <a:xfrm>
                <a:off x="4225910" y="5288285"/>
                <a:ext cx="707760" cy="743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Ink 43">
                <a:extLst>
                  <a:ext uri="{FF2B5EF4-FFF2-40B4-BE49-F238E27FC236}">
                    <a16:creationId xmlns:a16="http://schemas.microsoft.com/office/drawing/2014/main" id="{279A366B-33C1-E834-1E56-E25C5E8675B8}"/>
                  </a:ext>
                </a:extLst>
              </p14:cNvPr>
              <p14:cNvContentPartPr/>
              <p14:nvPr/>
            </p14:nvContentPartPr>
            <p14:xfrm>
              <a:off x="2441390" y="5335805"/>
              <a:ext cx="653040" cy="510480"/>
            </p14:xfrm>
          </p:contentPart>
        </mc:Choice>
        <mc:Fallback xmlns="">
          <p:pic>
            <p:nvPicPr>
              <p:cNvPr id="44" name="Ink 43">
                <a:extLst>
                  <a:ext uri="{FF2B5EF4-FFF2-40B4-BE49-F238E27FC236}">
                    <a16:creationId xmlns:a16="http://schemas.microsoft.com/office/drawing/2014/main" id="{279A366B-33C1-E834-1E56-E25C5E8675B8}"/>
                  </a:ext>
                </a:extLst>
              </p:cNvPr>
              <p:cNvPicPr/>
              <p:nvPr/>
            </p:nvPicPr>
            <p:blipFill>
              <a:blip r:embed="rId15"/>
              <a:stretch>
                <a:fillRect/>
              </a:stretch>
            </p:blipFill>
            <p:spPr>
              <a:xfrm>
                <a:off x="2387390" y="5227805"/>
                <a:ext cx="760680" cy="726120"/>
              </a:xfrm>
              <a:prstGeom prst="rect">
                <a:avLst/>
              </a:prstGeom>
            </p:spPr>
          </p:pic>
        </mc:Fallback>
      </mc:AlternateContent>
      <p:sp>
        <p:nvSpPr>
          <p:cNvPr id="53" name="TextBox 52">
            <a:extLst>
              <a:ext uri="{FF2B5EF4-FFF2-40B4-BE49-F238E27FC236}">
                <a16:creationId xmlns:a16="http://schemas.microsoft.com/office/drawing/2014/main" id="{E6D9E3B6-1F07-3B5D-2136-14F511F1463F}"/>
              </a:ext>
            </a:extLst>
          </p:cNvPr>
          <p:cNvSpPr txBox="1"/>
          <p:nvPr/>
        </p:nvSpPr>
        <p:spPr>
          <a:xfrm>
            <a:off x="3102639" y="2299746"/>
            <a:ext cx="2353821" cy="738664"/>
          </a:xfrm>
          <a:prstGeom prst="rect">
            <a:avLst/>
          </a:prstGeom>
          <a:noFill/>
        </p:spPr>
        <p:txBody>
          <a:bodyPr wrap="square" rtlCol="0">
            <a:spAutoFit/>
          </a:bodyPr>
          <a:lstStyle/>
          <a:p>
            <a:r>
              <a:rPr lang="en-US" sz="1400" b="1" dirty="0">
                <a:solidFill>
                  <a:schemeClr val="accent3">
                    <a:lumMod val="75000"/>
                  </a:schemeClr>
                </a:solidFill>
              </a:rPr>
              <a:t>Fake news emphasizes power dynamics with terms like </a:t>
            </a:r>
            <a:r>
              <a:rPr lang="en-US" sz="1400" b="1" u="sng" dirty="0">
                <a:solidFill>
                  <a:schemeClr val="accent3">
                    <a:lumMod val="75000"/>
                  </a:schemeClr>
                </a:solidFill>
              </a:rPr>
              <a:t>deep state </a:t>
            </a:r>
            <a:r>
              <a:rPr lang="en-US" sz="1400" b="1" dirty="0">
                <a:solidFill>
                  <a:schemeClr val="accent3">
                    <a:lumMod val="75000"/>
                  </a:schemeClr>
                </a:solidFill>
              </a:rPr>
              <a:t>and </a:t>
            </a:r>
            <a:r>
              <a:rPr lang="en-US" sz="1400" b="1" u="sng" dirty="0">
                <a:solidFill>
                  <a:schemeClr val="accent3">
                    <a:lumMod val="75000"/>
                  </a:schemeClr>
                </a:solidFill>
              </a:rPr>
              <a:t>military </a:t>
            </a:r>
            <a:r>
              <a:rPr lang="en-US" sz="1400" b="1" dirty="0">
                <a:solidFill>
                  <a:schemeClr val="accent3">
                    <a:lumMod val="75000"/>
                  </a:schemeClr>
                </a:solidFill>
              </a:rPr>
              <a:t> </a:t>
            </a:r>
          </a:p>
        </p:txBody>
      </p:sp>
    </p:spTree>
    <p:extLst>
      <p:ext uri="{BB962C8B-B14F-4D97-AF65-F5344CB8AC3E}">
        <p14:creationId xmlns:p14="http://schemas.microsoft.com/office/powerpoint/2010/main" val="4236150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50"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BB382D8E-40CD-0366-15AE-E62F177D22D4}"/>
              </a:ext>
            </a:extLst>
          </p:cNvPr>
          <p:cNvSpPr>
            <a:spLocks noGrp="1"/>
          </p:cNvSpPr>
          <p:nvPr>
            <p:ph type="title"/>
          </p:nvPr>
        </p:nvSpPr>
        <p:spPr>
          <a:xfrm>
            <a:off x="1141413" y="618518"/>
            <a:ext cx="9905998" cy="1478570"/>
          </a:xfrm>
        </p:spPr>
        <p:txBody>
          <a:bodyPr>
            <a:normAutofit/>
          </a:bodyPr>
          <a:lstStyle/>
          <a:p>
            <a:r>
              <a:rPr lang="en-US" dirty="0"/>
              <a:t>Bigrams </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pic>
        <p:nvPicPr>
          <p:cNvPr id="4" name="Content Placeholder 3" descr="A graph of blue bars with white text&#10;&#10;Description automatically generated">
            <a:extLst>
              <a:ext uri="{FF2B5EF4-FFF2-40B4-BE49-F238E27FC236}">
                <a16:creationId xmlns:a16="http://schemas.microsoft.com/office/drawing/2014/main" id="{1093C4C5-87F2-77ED-4486-9E623E5418E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57453" y="1990727"/>
            <a:ext cx="4486176" cy="4372808"/>
          </a:xfrm>
          <a:prstGeom prst="rect">
            <a:avLst/>
          </a:prstGeom>
          <a:noFill/>
          <a:ln>
            <a:noFill/>
          </a:ln>
        </p:spPr>
      </p:pic>
      <p:pic>
        <p:nvPicPr>
          <p:cNvPr id="5" name="Picture 4">
            <a:extLst>
              <a:ext uri="{FF2B5EF4-FFF2-40B4-BE49-F238E27FC236}">
                <a16:creationId xmlns:a16="http://schemas.microsoft.com/office/drawing/2014/main" id="{C62346C4-6F13-D63E-81BE-B76409B45D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36468" y="1994669"/>
            <a:ext cx="4634705" cy="4436677"/>
          </a:xfrm>
          <a:prstGeom prst="rect">
            <a:avLst/>
          </a:prstGeom>
          <a:noFill/>
          <a:ln>
            <a:noFill/>
          </a:ln>
        </p:spPr>
      </p:pic>
      <p:sp>
        <p:nvSpPr>
          <p:cNvPr id="6" name="TextBox 5">
            <a:extLst>
              <a:ext uri="{FF2B5EF4-FFF2-40B4-BE49-F238E27FC236}">
                <a16:creationId xmlns:a16="http://schemas.microsoft.com/office/drawing/2014/main" id="{71A46716-7146-BC8B-0978-2C9CCEEA9A07}"/>
              </a:ext>
            </a:extLst>
          </p:cNvPr>
          <p:cNvSpPr txBox="1"/>
          <p:nvPr/>
        </p:nvSpPr>
        <p:spPr>
          <a:xfrm>
            <a:off x="8881353" y="1159203"/>
            <a:ext cx="2120985" cy="523220"/>
          </a:xfrm>
          <a:prstGeom prst="rect">
            <a:avLst/>
          </a:prstGeom>
          <a:noFill/>
        </p:spPr>
        <p:txBody>
          <a:bodyPr wrap="square" rtlCol="0">
            <a:spAutoFit/>
          </a:bodyPr>
          <a:lstStyle/>
          <a:p>
            <a:r>
              <a:rPr lang="en-US" sz="2800" b="1" dirty="0">
                <a:solidFill>
                  <a:schemeClr val="bg2">
                    <a:lumMod val="40000"/>
                    <a:lumOff val="60000"/>
                  </a:schemeClr>
                </a:solidFill>
              </a:rPr>
              <a:t>Differences</a:t>
            </a:r>
          </a:p>
        </p:txBody>
      </p:sp>
      <p:sp>
        <p:nvSpPr>
          <p:cNvPr id="7" name="TextBox 6">
            <a:extLst>
              <a:ext uri="{FF2B5EF4-FFF2-40B4-BE49-F238E27FC236}">
                <a16:creationId xmlns:a16="http://schemas.microsoft.com/office/drawing/2014/main" id="{37FB65A3-881E-9D72-0C6F-A3B8FA1E8F73}"/>
              </a:ext>
            </a:extLst>
          </p:cNvPr>
          <p:cNvSpPr txBox="1"/>
          <p:nvPr/>
        </p:nvSpPr>
        <p:spPr>
          <a:xfrm>
            <a:off x="8044775" y="2212315"/>
            <a:ext cx="2558102" cy="1600438"/>
          </a:xfrm>
          <a:prstGeom prst="rect">
            <a:avLst/>
          </a:prstGeom>
          <a:noFill/>
        </p:spPr>
        <p:txBody>
          <a:bodyPr wrap="square" rtlCol="0">
            <a:spAutoFit/>
          </a:bodyPr>
          <a:lstStyle/>
          <a:p>
            <a:r>
              <a:rPr lang="en-US" sz="1400" b="1" u="sng" dirty="0">
                <a:solidFill>
                  <a:schemeClr val="accent3">
                    <a:lumMod val="75000"/>
                  </a:schemeClr>
                </a:solidFill>
              </a:rPr>
              <a:t>Trump </a:t>
            </a:r>
            <a:r>
              <a:rPr lang="en-US" sz="1400" b="1" dirty="0">
                <a:solidFill>
                  <a:schemeClr val="accent3">
                    <a:lumMod val="75000"/>
                  </a:schemeClr>
                </a:solidFill>
              </a:rPr>
              <a:t>disappears from bigrams. This may signal that most references are in third person. </a:t>
            </a:r>
          </a:p>
          <a:p>
            <a:endParaRPr lang="en-US" sz="1400" b="1" dirty="0">
              <a:solidFill>
                <a:schemeClr val="accent3">
                  <a:lumMod val="75000"/>
                </a:schemeClr>
              </a:solidFill>
            </a:endParaRPr>
          </a:p>
          <a:p>
            <a:r>
              <a:rPr lang="en-US" sz="1400" b="1" dirty="0">
                <a:solidFill>
                  <a:schemeClr val="accent3">
                    <a:lumMod val="75000"/>
                  </a:schemeClr>
                </a:solidFill>
              </a:rPr>
              <a:t>Interesting to note that </a:t>
            </a:r>
            <a:r>
              <a:rPr lang="en-US" sz="1400" b="1" u="sng" dirty="0">
                <a:solidFill>
                  <a:schemeClr val="accent3">
                    <a:lumMod val="75000"/>
                  </a:schemeClr>
                </a:solidFill>
              </a:rPr>
              <a:t>President Joe </a:t>
            </a:r>
            <a:r>
              <a:rPr lang="en-US" sz="1400" b="1" dirty="0">
                <a:solidFill>
                  <a:schemeClr val="accent3">
                    <a:lumMod val="75000"/>
                  </a:schemeClr>
                </a:solidFill>
              </a:rPr>
              <a:t>comes up often. </a:t>
            </a:r>
          </a:p>
        </p:txBody>
      </p:sp>
      <p:sp>
        <p:nvSpPr>
          <p:cNvPr id="53" name="TextBox 52">
            <a:extLst>
              <a:ext uri="{FF2B5EF4-FFF2-40B4-BE49-F238E27FC236}">
                <a16:creationId xmlns:a16="http://schemas.microsoft.com/office/drawing/2014/main" id="{E6D9E3B6-1F07-3B5D-2136-14F511F1463F}"/>
              </a:ext>
            </a:extLst>
          </p:cNvPr>
          <p:cNvSpPr txBox="1"/>
          <p:nvPr/>
        </p:nvSpPr>
        <p:spPr>
          <a:xfrm>
            <a:off x="3102639" y="2299746"/>
            <a:ext cx="2353821" cy="738664"/>
          </a:xfrm>
          <a:prstGeom prst="rect">
            <a:avLst/>
          </a:prstGeom>
          <a:noFill/>
        </p:spPr>
        <p:txBody>
          <a:bodyPr wrap="square" rtlCol="0">
            <a:spAutoFit/>
          </a:bodyPr>
          <a:lstStyle/>
          <a:p>
            <a:r>
              <a:rPr lang="en-US" sz="1400" b="1" dirty="0">
                <a:solidFill>
                  <a:schemeClr val="accent3">
                    <a:lumMod val="75000"/>
                  </a:schemeClr>
                </a:solidFill>
              </a:rPr>
              <a:t>References to titles are retained. Trump is addressed in his full name. </a:t>
            </a:r>
          </a:p>
        </p:txBody>
      </p:sp>
      <mc:AlternateContent xmlns:mc="http://schemas.openxmlformats.org/markup-compatibility/2006" xmlns:p14="http://schemas.microsoft.com/office/powerpoint/2010/main">
        <mc:Choice Requires="p14">
          <p:contentPart p14:bwMode="auto" r:id="rId4">
            <p14:nvContentPartPr>
              <p14:cNvPr id="54" name="Ink 53">
                <a:extLst>
                  <a:ext uri="{FF2B5EF4-FFF2-40B4-BE49-F238E27FC236}">
                    <a16:creationId xmlns:a16="http://schemas.microsoft.com/office/drawing/2014/main" id="{E26161AE-34E7-43DE-2633-162BCCE291EB}"/>
                  </a:ext>
                </a:extLst>
              </p14:cNvPr>
              <p14:cNvContentPartPr/>
              <p14:nvPr/>
            </p14:nvContentPartPr>
            <p14:xfrm>
              <a:off x="1984190" y="5322845"/>
              <a:ext cx="634320" cy="562320"/>
            </p14:xfrm>
          </p:contentPart>
        </mc:Choice>
        <mc:Fallback xmlns="">
          <p:pic>
            <p:nvPicPr>
              <p:cNvPr id="54" name="Ink 53">
                <a:extLst>
                  <a:ext uri="{FF2B5EF4-FFF2-40B4-BE49-F238E27FC236}">
                    <a16:creationId xmlns:a16="http://schemas.microsoft.com/office/drawing/2014/main" id="{E26161AE-34E7-43DE-2633-162BCCE291EB}"/>
                  </a:ext>
                </a:extLst>
              </p:cNvPr>
              <p:cNvPicPr/>
              <p:nvPr/>
            </p:nvPicPr>
            <p:blipFill>
              <a:blip r:embed="rId5"/>
              <a:stretch>
                <a:fillRect/>
              </a:stretch>
            </p:blipFill>
            <p:spPr>
              <a:xfrm>
                <a:off x="1930190" y="5215205"/>
                <a:ext cx="741960" cy="777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5" name="Ink 54">
                <a:extLst>
                  <a:ext uri="{FF2B5EF4-FFF2-40B4-BE49-F238E27FC236}">
                    <a16:creationId xmlns:a16="http://schemas.microsoft.com/office/drawing/2014/main" id="{4678FB15-4536-6A7A-1C2D-FB75B2849BAD}"/>
                  </a:ext>
                </a:extLst>
              </p14:cNvPr>
              <p14:cNvContentPartPr/>
              <p14:nvPr/>
            </p14:nvContentPartPr>
            <p14:xfrm>
              <a:off x="1546430" y="5628485"/>
              <a:ext cx="249840" cy="295200"/>
            </p14:xfrm>
          </p:contentPart>
        </mc:Choice>
        <mc:Fallback xmlns="">
          <p:pic>
            <p:nvPicPr>
              <p:cNvPr id="55" name="Ink 54">
                <a:extLst>
                  <a:ext uri="{FF2B5EF4-FFF2-40B4-BE49-F238E27FC236}">
                    <a16:creationId xmlns:a16="http://schemas.microsoft.com/office/drawing/2014/main" id="{4678FB15-4536-6A7A-1C2D-FB75B2849BAD}"/>
                  </a:ext>
                </a:extLst>
              </p:cNvPr>
              <p:cNvPicPr/>
              <p:nvPr/>
            </p:nvPicPr>
            <p:blipFill>
              <a:blip r:embed="rId7"/>
              <a:stretch>
                <a:fillRect/>
              </a:stretch>
            </p:blipFill>
            <p:spPr>
              <a:xfrm>
                <a:off x="1492790" y="5520845"/>
                <a:ext cx="35748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6" name="Ink 55">
                <a:extLst>
                  <a:ext uri="{FF2B5EF4-FFF2-40B4-BE49-F238E27FC236}">
                    <a16:creationId xmlns:a16="http://schemas.microsoft.com/office/drawing/2014/main" id="{0B42B601-0648-38A9-72A0-77EA6F7CED17}"/>
                  </a:ext>
                </a:extLst>
              </p14:cNvPr>
              <p14:cNvContentPartPr/>
              <p14:nvPr/>
            </p14:nvContentPartPr>
            <p14:xfrm>
              <a:off x="4795430" y="5289365"/>
              <a:ext cx="620280" cy="771120"/>
            </p14:xfrm>
          </p:contentPart>
        </mc:Choice>
        <mc:Fallback xmlns="">
          <p:pic>
            <p:nvPicPr>
              <p:cNvPr id="56" name="Ink 55">
                <a:extLst>
                  <a:ext uri="{FF2B5EF4-FFF2-40B4-BE49-F238E27FC236}">
                    <a16:creationId xmlns:a16="http://schemas.microsoft.com/office/drawing/2014/main" id="{0B42B601-0648-38A9-72A0-77EA6F7CED17}"/>
                  </a:ext>
                </a:extLst>
              </p:cNvPr>
              <p:cNvPicPr/>
              <p:nvPr/>
            </p:nvPicPr>
            <p:blipFill>
              <a:blip r:embed="rId9"/>
              <a:stretch>
                <a:fillRect/>
              </a:stretch>
            </p:blipFill>
            <p:spPr>
              <a:xfrm>
                <a:off x="4741430" y="5181365"/>
                <a:ext cx="727920" cy="986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7" name="Ink 56">
                <a:extLst>
                  <a:ext uri="{FF2B5EF4-FFF2-40B4-BE49-F238E27FC236}">
                    <a16:creationId xmlns:a16="http://schemas.microsoft.com/office/drawing/2014/main" id="{7D4A5C98-2D45-F789-FA3D-D99585318FBD}"/>
                  </a:ext>
                </a:extLst>
              </p14:cNvPr>
              <p14:cNvContentPartPr/>
              <p14:nvPr/>
            </p14:nvContentPartPr>
            <p14:xfrm>
              <a:off x="9980150" y="5283965"/>
              <a:ext cx="535320" cy="639720"/>
            </p14:xfrm>
          </p:contentPart>
        </mc:Choice>
        <mc:Fallback xmlns="">
          <p:pic>
            <p:nvPicPr>
              <p:cNvPr id="57" name="Ink 56">
                <a:extLst>
                  <a:ext uri="{FF2B5EF4-FFF2-40B4-BE49-F238E27FC236}">
                    <a16:creationId xmlns:a16="http://schemas.microsoft.com/office/drawing/2014/main" id="{7D4A5C98-2D45-F789-FA3D-D99585318FBD}"/>
                  </a:ext>
                </a:extLst>
              </p:cNvPr>
              <p:cNvPicPr/>
              <p:nvPr/>
            </p:nvPicPr>
            <p:blipFill>
              <a:blip r:embed="rId11"/>
              <a:stretch>
                <a:fillRect/>
              </a:stretch>
            </p:blipFill>
            <p:spPr>
              <a:xfrm>
                <a:off x="9926510" y="5176325"/>
                <a:ext cx="642960" cy="855360"/>
              </a:xfrm>
              <a:prstGeom prst="rect">
                <a:avLst/>
              </a:prstGeom>
            </p:spPr>
          </p:pic>
        </mc:Fallback>
      </mc:AlternateContent>
    </p:spTree>
    <p:extLst>
      <p:ext uri="{BB962C8B-B14F-4D97-AF65-F5344CB8AC3E}">
        <p14:creationId xmlns:p14="http://schemas.microsoft.com/office/powerpoint/2010/main" val="242819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463</TotalTime>
  <Words>900</Words>
  <Application>Microsoft Office PowerPoint</Application>
  <PresentationFormat>Widescreen</PresentationFormat>
  <Paragraphs>154</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Aptos</vt:lpstr>
      <vt:lpstr>Arial</vt:lpstr>
      <vt:lpstr>Tw Cen MT</vt:lpstr>
      <vt:lpstr>Circuit</vt:lpstr>
      <vt:lpstr>Fake News Analysis</vt:lpstr>
      <vt:lpstr>Table of Contents</vt:lpstr>
      <vt:lpstr>Unigrams </vt:lpstr>
      <vt:lpstr>Unigrams </vt:lpstr>
      <vt:lpstr>Unigrams </vt:lpstr>
      <vt:lpstr>Bigrams </vt:lpstr>
      <vt:lpstr>Bigrams </vt:lpstr>
      <vt:lpstr>Bigrams </vt:lpstr>
      <vt:lpstr>Bigrams </vt:lpstr>
      <vt:lpstr>Trigrams</vt:lpstr>
      <vt:lpstr>Trigrams</vt:lpstr>
      <vt:lpstr>Trigrams</vt:lpstr>
      <vt:lpstr>WordCloud – Real News</vt:lpstr>
      <vt:lpstr>WordCloud – Real News</vt:lpstr>
      <vt:lpstr>WordCloud – Fake News</vt:lpstr>
      <vt:lpstr>WordCloud – Fake News</vt:lpstr>
      <vt:lpstr>Wordcloud </vt:lpstr>
      <vt:lpstr>Word Frequency</vt:lpstr>
      <vt:lpstr>Word Frequency</vt:lpstr>
      <vt:lpstr>Word Frequency</vt:lpstr>
      <vt:lpstr>Word Frequency</vt:lpstr>
      <vt:lpstr>Summary of Findings</vt:lpstr>
      <vt:lpstr>Analysis</vt:lpstr>
      <vt:lpstr>Identifying Fake News</vt:lpstr>
      <vt:lpstr>Additional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Analysis</dc:title>
  <dc:creator>Brian P</dc:creator>
  <cp:lastModifiedBy>Brian P</cp:lastModifiedBy>
  <cp:revision>40</cp:revision>
  <dcterms:created xsi:type="dcterms:W3CDTF">2024-11-07T23:51:55Z</dcterms:created>
  <dcterms:modified xsi:type="dcterms:W3CDTF">2024-11-27T04:50:55Z</dcterms:modified>
</cp:coreProperties>
</file>